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30"/>
  </p:notesMasterIdLst>
  <p:sldIdLst>
    <p:sldId id="256" r:id="rId2"/>
    <p:sldId id="257" r:id="rId3"/>
    <p:sldId id="271" r:id="rId4"/>
    <p:sldId id="272" r:id="rId5"/>
    <p:sldId id="273" r:id="rId6"/>
    <p:sldId id="258" r:id="rId7"/>
    <p:sldId id="265" r:id="rId8"/>
    <p:sldId id="268" r:id="rId9"/>
    <p:sldId id="259" r:id="rId10"/>
    <p:sldId id="260" r:id="rId11"/>
    <p:sldId id="270" r:id="rId12"/>
    <p:sldId id="283" r:id="rId13"/>
    <p:sldId id="274" r:id="rId14"/>
    <p:sldId id="275" r:id="rId15"/>
    <p:sldId id="276" r:id="rId16"/>
    <p:sldId id="279" r:id="rId17"/>
    <p:sldId id="278" r:id="rId18"/>
    <p:sldId id="277" r:id="rId19"/>
    <p:sldId id="285" r:id="rId20"/>
    <p:sldId id="281" r:id="rId21"/>
    <p:sldId id="288" r:id="rId22"/>
    <p:sldId id="289" r:id="rId23"/>
    <p:sldId id="280" r:id="rId24"/>
    <p:sldId id="284" r:id="rId25"/>
    <p:sldId id="286" r:id="rId26"/>
    <p:sldId id="287" r:id="rId27"/>
    <p:sldId id="261" r:id="rId28"/>
    <p:sldId id="264" r:id="rId29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3" clrIdx="0">
    <p:extLst>
      <p:ext uri="{19B8F6BF-5375-455C-9EA6-DF929625EA0E}">
        <p15:presenceInfo xmlns:p15="http://schemas.microsoft.com/office/powerpoint/2012/main" userId="14d1d5feb7d58a63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20000"/>
    <a:srgbClr val="FFF0DC"/>
    <a:srgbClr val="FF3300"/>
    <a:srgbClr val="7870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1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11-18T00:36:29.139" idx="1">
    <p:pos x="10" y="10"/>
    <p:text/>
    <p:extLst>
      <p:ext uri="{C676402C-5697-4E1C-873F-D02D1690AC5C}">
        <p15:threadingInfo xmlns:p15="http://schemas.microsoft.com/office/powerpoint/2012/main" timeZoneBias="-540"/>
      </p:ext>
    </p:extLst>
  </p:cm>
  <p:cm authorId="1" dt="2020-11-18T00:36:30.393" idx="2">
    <p:pos x="146" y="146"/>
    <p:text/>
    <p:extLst>
      <p:ext uri="{C676402C-5697-4E1C-873F-D02D1690AC5C}">
        <p15:threadingInfo xmlns:p15="http://schemas.microsoft.com/office/powerpoint/2012/main" timeZoneBias="-54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11-18T00:59:27.288" idx="3">
    <p:pos x="10" y="10"/>
    <p:text/>
    <p:extLst>
      <p:ext uri="{C676402C-5697-4E1C-873F-D02D1690AC5C}">
        <p15:threadingInfo xmlns:p15="http://schemas.microsoft.com/office/powerpoint/2012/main" timeZoneBias="-54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3DF25F-8853-C846-8894-50897D99FC7C}" type="datetimeFigureOut">
              <a:rPr lang="en-US" smtClean="0"/>
              <a:pPr/>
              <a:t>6/6/2022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F12163-A613-BA4B-A604-95659E1EE05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54868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F12163-A613-BA4B-A604-95659E1EE051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84856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F12163-A613-BA4B-A604-95659E1EE051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86397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TitlePage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1500" y="1676401"/>
            <a:ext cx="8001000" cy="2424766"/>
          </a:xfrm>
        </p:spPr>
        <p:txBody>
          <a:bodyPr anchor="b" anchorCtr="0">
            <a:noAutofit/>
          </a:bodyPr>
          <a:lstStyle>
            <a:lvl1pPr>
              <a:defRPr sz="5600">
                <a:solidFill>
                  <a:schemeClr val="tx1"/>
                </a:solidFill>
              </a:defRPr>
            </a:lvl1pPr>
          </a:lstStyle>
          <a:p>
            <a:r>
              <a:rPr lang="fr-CA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1500" y="4419600"/>
            <a:ext cx="8001000" cy="1219200"/>
          </a:xfrm>
        </p:spPr>
        <p:txBody>
          <a:bodyPr/>
          <a:lstStyle>
            <a:lvl1pPr marL="0" indent="0" algn="ctr">
              <a:spcAft>
                <a:spcPts val="0"/>
              </a:spcAft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CA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6F1E3-0AFF-4AA3-81C3-33EBA4848F33}" type="datetimeFigureOut">
              <a:rPr lang="ko-KR" altLang="en-US" smtClean="0"/>
              <a:pPr/>
              <a:t>2022-06-06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98898-D080-409B-A7FD-379DBC29BDA6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9" name="Picture 8" descr="standardRul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5100" y="4191000"/>
            <a:ext cx="3733800" cy="152400"/>
          </a:xfrm>
          <a:prstGeom prst="rect">
            <a:avLst/>
          </a:prstGeom>
          <a:effectLst>
            <a:outerShdw blurRad="25400" sx="101000" sy="101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6F1E3-0AFF-4AA3-81C3-33EBA4848F33}" type="datetimeFigureOut">
              <a:rPr lang="ko-KR" altLang="en-US" smtClean="0"/>
              <a:pPr/>
              <a:t>2022-06-06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98898-D080-409B-A7FD-379DBC29BDA6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8" name="Picture 7" descr="standardRul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5100" y="1524000"/>
            <a:ext cx="3733800" cy="152400"/>
          </a:xfrm>
          <a:prstGeom prst="rect">
            <a:avLst/>
          </a:prstGeom>
          <a:effectLst>
            <a:outerShdw blurRad="25400" sx="101000" sy="101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 with 3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TitlePage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1500" y="2057401"/>
            <a:ext cx="8001000" cy="2424766"/>
          </a:xfrm>
        </p:spPr>
        <p:txBody>
          <a:bodyPr anchor="b" anchorCtr="0">
            <a:noAutofit/>
          </a:bodyPr>
          <a:lstStyle>
            <a:lvl1pPr>
              <a:defRPr sz="5600">
                <a:solidFill>
                  <a:schemeClr val="tx1"/>
                </a:solidFill>
              </a:defRPr>
            </a:lvl1pPr>
          </a:lstStyle>
          <a:p>
            <a:r>
              <a:rPr lang="fr-CA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1500" y="4800600"/>
            <a:ext cx="8001000" cy="1219200"/>
          </a:xfrm>
        </p:spPr>
        <p:txBody>
          <a:bodyPr/>
          <a:lstStyle>
            <a:lvl1pPr marL="0" indent="0" algn="ctr">
              <a:spcAft>
                <a:spcPts val="0"/>
              </a:spcAft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CA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6F1E3-0AFF-4AA3-81C3-33EBA4848F33}" type="datetimeFigureOut">
              <a:rPr lang="ko-KR" altLang="en-US" smtClean="0"/>
              <a:pPr/>
              <a:t>2022-06-06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98898-D080-409B-A7FD-379DBC29BDA6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9" name="Picture 8" descr="standardRul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5100" y="4572000"/>
            <a:ext cx="3733800" cy="152400"/>
          </a:xfrm>
          <a:prstGeom prst="rect">
            <a:avLst/>
          </a:prstGeom>
          <a:effectLst>
            <a:outerShdw blurRad="25400" sx="101000" sy="101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9" descr="pictureStamp-Fra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366660">
            <a:off x="5138374" y="599839"/>
            <a:ext cx="1610332" cy="2025115"/>
          </a:xfrm>
          <a:prstGeom prst="rect">
            <a:avLst/>
          </a:prstGeom>
        </p:spPr>
      </p:pic>
      <p:pic>
        <p:nvPicPr>
          <p:cNvPr id="11" name="Picture 10" descr="pictureStamp-Fra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329776">
            <a:off x="2072772" y="555386"/>
            <a:ext cx="1610332" cy="2025115"/>
          </a:xfrm>
          <a:prstGeom prst="rect">
            <a:avLst/>
          </a:prstGeom>
        </p:spPr>
      </p:pic>
      <p:sp>
        <p:nvSpPr>
          <p:cNvPr id="12" name="Picture Placeholder 2"/>
          <p:cNvSpPr>
            <a:spLocks noGrp="1"/>
          </p:cNvSpPr>
          <p:nvPr>
            <p:ph type="pic" idx="14"/>
          </p:nvPr>
        </p:nvSpPr>
        <p:spPr>
          <a:xfrm rot="21254634">
            <a:off x="2256146" y="735839"/>
            <a:ext cx="1243584" cy="1664208"/>
          </a:xfrm>
          <a:solidFill>
            <a:srgbClr val="FFFFFF">
              <a:shade val="85000"/>
            </a:srgbClr>
          </a:solidFill>
          <a:ln w="114300" cap="sq">
            <a:noFill/>
            <a:miter lim="800000"/>
          </a:ln>
          <a:effectLst/>
          <a:scene3d>
            <a:camera prst="perspectiveRelaxed">
              <a:rot lat="0" lon="0" rev="0"/>
            </a:camera>
            <a:lightRig rig="twoPt" dir="t">
              <a:rot lat="0" lon="0" rev="7200000"/>
            </a:lightRig>
          </a:scene3d>
          <a:sp3d prstMaterial="matte">
            <a:contourClr>
              <a:srgbClr val="FFFFFF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CA" smtClean="0"/>
              <a:t>Click icon to add picture</a:t>
            </a:r>
            <a:endParaRPr/>
          </a:p>
        </p:txBody>
      </p:sp>
      <p:sp>
        <p:nvSpPr>
          <p:cNvPr id="13" name="Picture Placeholder 2"/>
          <p:cNvSpPr>
            <a:spLocks noGrp="1"/>
          </p:cNvSpPr>
          <p:nvPr>
            <p:ph type="pic" idx="15"/>
          </p:nvPr>
        </p:nvSpPr>
        <p:spPr>
          <a:xfrm rot="21315648">
            <a:off x="5321748" y="780292"/>
            <a:ext cx="1243584" cy="1664208"/>
          </a:xfrm>
          <a:solidFill>
            <a:srgbClr val="FFFFFF">
              <a:shade val="85000"/>
            </a:srgbClr>
          </a:solidFill>
          <a:ln w="114300" cap="sq">
            <a:noFill/>
            <a:miter lim="800000"/>
          </a:ln>
          <a:effectLst/>
          <a:scene3d>
            <a:camera prst="perspectiveRelaxed">
              <a:rot lat="0" lon="0" rev="0"/>
            </a:camera>
            <a:lightRig rig="twoPt" dir="t">
              <a:rot lat="0" lon="0" rev="7200000"/>
            </a:lightRig>
          </a:scene3d>
          <a:sp3d prstMaterial="matte">
            <a:contourClr>
              <a:srgbClr val="FFFFFF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CA" smtClean="0"/>
              <a:t>Click icon to add picture</a:t>
            </a:r>
            <a:endParaRPr/>
          </a:p>
        </p:txBody>
      </p:sp>
      <p:pic>
        <p:nvPicPr>
          <p:cNvPr id="14" name="Picture 13" descr="pictureStamp-Fra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51790">
            <a:off x="3591963" y="936015"/>
            <a:ext cx="1610332" cy="2025115"/>
          </a:xfrm>
          <a:prstGeom prst="rect">
            <a:avLst/>
          </a:prstGeom>
        </p:spPr>
      </p:pic>
      <p:sp>
        <p:nvSpPr>
          <p:cNvPr id="17" name="Picture Placeholder 2"/>
          <p:cNvSpPr>
            <a:spLocks noGrp="1"/>
          </p:cNvSpPr>
          <p:nvPr>
            <p:ph type="pic" idx="17"/>
          </p:nvPr>
        </p:nvSpPr>
        <p:spPr>
          <a:xfrm rot="100778">
            <a:off x="3775337" y="1116468"/>
            <a:ext cx="1243584" cy="1664208"/>
          </a:xfrm>
          <a:solidFill>
            <a:srgbClr val="FFFFFF">
              <a:shade val="85000"/>
            </a:srgbClr>
          </a:solidFill>
          <a:ln w="114300" cap="sq">
            <a:noFill/>
            <a:miter lim="800000"/>
          </a:ln>
          <a:effectLst/>
          <a:scene3d>
            <a:camera prst="perspectiveRelaxed">
              <a:rot lat="0" lon="0" rev="0"/>
            </a:camera>
            <a:lightRig rig="twoPt" dir="t">
              <a:rot lat="0" lon="0" rev="7200000"/>
            </a:lightRig>
          </a:scene3d>
          <a:sp3d prstMaterial="matte">
            <a:contourClr>
              <a:srgbClr val="FFFFFF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CA" smtClean="0"/>
              <a:t>Click icon to add picture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" y="1282700"/>
            <a:ext cx="8001000" cy="1917700"/>
          </a:xfrm>
        </p:spPr>
        <p:txBody>
          <a:bodyPr anchor="b" anchorCtr="0">
            <a:noAutofit/>
          </a:bodyPr>
          <a:lstStyle>
            <a:lvl1pPr algn="ctr">
              <a:defRPr sz="5600" b="0" cap="none" baseline="0">
                <a:solidFill>
                  <a:schemeClr val="tx1"/>
                </a:solidFill>
              </a:defRPr>
            </a:lvl1pPr>
          </a:lstStyle>
          <a:p>
            <a:r>
              <a:rPr lang="fr-CA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1500" y="3644153"/>
            <a:ext cx="8001000" cy="833718"/>
          </a:xfrm>
        </p:spPr>
        <p:txBody>
          <a:bodyPr anchor="t" anchorCtr="0"/>
          <a:lstStyle>
            <a:lvl1pPr marL="0" indent="0" algn="ctr">
              <a:spcAft>
                <a:spcPts val="0"/>
              </a:spcAft>
              <a:buNone/>
              <a:defRPr sz="2000" cap="none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6F1E3-0AFF-4AA3-81C3-33EBA4848F33}" type="datetimeFigureOut">
              <a:rPr lang="ko-KR" altLang="en-US" smtClean="0"/>
              <a:pPr/>
              <a:t>2022-06-06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98898-D080-409B-A7FD-379DBC29BDA6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9" name="Picture 8" descr="standardRul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5100" y="3352800"/>
            <a:ext cx="3733800" cy="152400"/>
          </a:xfrm>
          <a:prstGeom prst="rect">
            <a:avLst/>
          </a:prstGeom>
          <a:effectLst>
            <a:outerShdw blurRad="25400" sx="101000" sy="101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" y="274638"/>
            <a:ext cx="8001000" cy="1143000"/>
          </a:xfrm>
        </p:spPr>
        <p:txBody>
          <a:bodyPr/>
          <a:lstStyle/>
          <a:p>
            <a:r>
              <a:rPr lang="fr-CA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71500" y="1936751"/>
            <a:ext cx="3749040" cy="4102100"/>
          </a:xfrm>
        </p:spPr>
        <p:txBody>
          <a:bodyPr>
            <a:normAutofit/>
          </a:bodyPr>
          <a:lstStyle>
            <a:lvl1pPr>
              <a:spcAft>
                <a:spcPts val="1600"/>
              </a:spcAft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23460" y="1936751"/>
            <a:ext cx="3749040" cy="4102100"/>
          </a:xfrm>
        </p:spPr>
        <p:txBody>
          <a:bodyPr>
            <a:normAutofit/>
          </a:bodyPr>
          <a:lstStyle>
            <a:lvl1pPr>
              <a:spcAft>
                <a:spcPts val="1600"/>
              </a:spcAft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6F1E3-0AFF-4AA3-81C3-33EBA4848F33}" type="datetimeFigureOut">
              <a:rPr lang="ko-KR" altLang="en-US" smtClean="0"/>
              <a:pPr/>
              <a:t>2022-06-06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98898-D080-409B-A7FD-379DBC29BDA6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9" name="Picture 8" descr="standardRul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5100" y="1524000"/>
            <a:ext cx="3733800" cy="152400"/>
          </a:xfrm>
          <a:prstGeom prst="rect">
            <a:avLst/>
          </a:prstGeom>
          <a:effectLst>
            <a:outerShdw blurRad="25400" sx="101000" sy="101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" y="274638"/>
            <a:ext cx="80010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CA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1500" y="1874838"/>
            <a:ext cx="3749040" cy="639762"/>
          </a:xfrm>
        </p:spPr>
        <p:txBody>
          <a:bodyPr anchor="ctr" anchorCtr="0">
            <a:noAutofit/>
          </a:bodyPr>
          <a:lstStyle>
            <a:lvl1pPr marL="0" indent="0" algn="ctr">
              <a:spcAft>
                <a:spcPts val="0"/>
              </a:spcAft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1500" y="2590800"/>
            <a:ext cx="3749040" cy="3448050"/>
          </a:xfrm>
        </p:spPr>
        <p:txBody>
          <a:bodyPr>
            <a:normAutofit/>
          </a:bodyPr>
          <a:lstStyle>
            <a:lvl1pPr>
              <a:spcAft>
                <a:spcPts val="1400"/>
              </a:spcAft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23460" y="1874838"/>
            <a:ext cx="3749040" cy="639762"/>
          </a:xfrm>
        </p:spPr>
        <p:txBody>
          <a:bodyPr anchor="ctr" anchorCtr="0">
            <a:noAutofit/>
          </a:bodyPr>
          <a:lstStyle>
            <a:lvl1pPr marL="0" indent="0" algn="ctr">
              <a:spcAft>
                <a:spcPts val="0"/>
              </a:spcAft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23460" y="2590800"/>
            <a:ext cx="3749040" cy="3448050"/>
          </a:xfrm>
        </p:spPr>
        <p:txBody>
          <a:bodyPr>
            <a:normAutofit/>
          </a:bodyPr>
          <a:lstStyle>
            <a:lvl1pPr>
              <a:spcAft>
                <a:spcPts val="1400"/>
              </a:spcAft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6F1E3-0AFF-4AA3-81C3-33EBA4848F33}" type="datetimeFigureOut">
              <a:rPr lang="ko-KR" altLang="en-US" smtClean="0"/>
              <a:pPr/>
              <a:t>2022-06-06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98898-D080-409B-A7FD-379DBC29BDA6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11" name="Picture 10" descr="standardRul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5100" y="1524000"/>
            <a:ext cx="3733800" cy="152400"/>
          </a:xfrm>
          <a:prstGeom prst="rect">
            <a:avLst/>
          </a:prstGeom>
          <a:effectLst>
            <a:outerShdw blurRad="25400" sx="101000" sy="101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6F1E3-0AFF-4AA3-81C3-33EBA4848F33}" type="datetimeFigureOut">
              <a:rPr lang="ko-KR" altLang="en-US" smtClean="0"/>
              <a:pPr/>
              <a:t>2022-06-06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98898-D080-409B-A7FD-379DBC29BDA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6F1E3-0AFF-4AA3-81C3-33EBA4848F33}" type="datetimeFigureOut">
              <a:rPr lang="ko-KR" altLang="en-US" smtClean="0"/>
              <a:pPr/>
              <a:t>2022-06-06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98898-D080-409B-A7FD-379DBC29BDA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6153" y="443752"/>
            <a:ext cx="3749040" cy="1707777"/>
          </a:xfrm>
        </p:spPr>
        <p:txBody>
          <a:bodyPr anchor="b">
            <a:noAutofit/>
          </a:bodyPr>
          <a:lstStyle>
            <a:lvl1pPr algn="ctr">
              <a:defRPr sz="3600" b="0"/>
            </a:lvl1pPr>
          </a:lstStyle>
          <a:p>
            <a:r>
              <a:rPr lang="fr-CA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27494" y="430306"/>
            <a:ext cx="3749040" cy="5608544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6153" y="2554940"/>
            <a:ext cx="3749040" cy="3146613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6F1E3-0AFF-4AA3-81C3-33EBA4848F33}" type="datetimeFigureOut">
              <a:rPr lang="ko-KR" altLang="en-US" smtClean="0"/>
              <a:pPr/>
              <a:t>2022-06-06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98898-D080-409B-A7FD-379DBC29BDA6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9" name="Picture 8" descr="shortRul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2898" y="2305609"/>
            <a:ext cx="2495550" cy="95250"/>
          </a:xfrm>
          <a:prstGeom prst="rect">
            <a:avLst/>
          </a:prstGeom>
          <a:effectLst>
            <a:outerShdw blurRad="25400" sx="101000" sy="101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434609"/>
            <a:ext cx="3749040" cy="1709928"/>
          </a:xfr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600" b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A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4360" y="2551176"/>
            <a:ext cx="3749040" cy="3145536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spcBef>
                <a:spcPts val="0"/>
              </a:spcBef>
              <a:spcAft>
                <a:spcPts val="1800"/>
              </a:spcAft>
              <a:buFont typeface="Wingdings 2" pitchFamily="18" charset="2"/>
              <a:buNone/>
            </a:pPr>
            <a:r>
              <a:rPr lang="fr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6F1E3-0AFF-4AA3-81C3-33EBA4848F33}" type="datetimeFigureOut">
              <a:rPr lang="ko-KR" altLang="en-US" smtClean="0"/>
              <a:pPr/>
              <a:t>2022-06-06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98898-D080-409B-A7FD-379DBC29BDA6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8" name="Picture 7" descr="shortRul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2898" y="2305609"/>
            <a:ext cx="2495550" cy="95250"/>
          </a:xfrm>
          <a:prstGeom prst="rect">
            <a:avLst/>
          </a:prstGeom>
          <a:effectLst>
            <a:outerShdw blurRad="25400" sx="101000" sy="101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1" name="Picture 10" descr="parAvio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08222">
            <a:off x="6798020" y="538594"/>
            <a:ext cx="1808485" cy="516710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150174">
            <a:off x="4827538" y="836203"/>
            <a:ext cx="3657600" cy="4937760"/>
          </a:xfrm>
          <a:solidFill>
            <a:srgbClr val="FFFFFF">
              <a:shade val="85000"/>
            </a:srgbClr>
          </a:solidFill>
          <a:ln w="31750" cap="sq">
            <a:solidFill>
              <a:srgbClr val="FDFDFD"/>
            </a:solidFill>
            <a:miter lim="800000"/>
          </a:ln>
          <a:effectLst>
            <a:outerShdw blurRad="88900" dist="4445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CA" smtClean="0"/>
              <a:t>Click icon to add picture</a:t>
            </a:r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TitlePage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" y="2924825"/>
            <a:ext cx="8001000" cy="1709928"/>
          </a:xfr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000" b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A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" y="4800600"/>
            <a:ext cx="8001000" cy="1219200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>
              <a:spcAft>
                <a:spcPts val="0"/>
              </a:spcAft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spcBef>
                <a:spcPts val="0"/>
              </a:spcBef>
              <a:spcAft>
                <a:spcPts val="1800"/>
              </a:spcAft>
              <a:buFont typeface="Wingdings 2" pitchFamily="18" charset="2"/>
              <a:buNone/>
            </a:pPr>
            <a:r>
              <a:rPr lang="fr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6F1E3-0AFF-4AA3-81C3-33EBA4848F33}" type="datetimeFigureOut">
              <a:rPr lang="ko-KR" altLang="en-US" smtClean="0"/>
              <a:pPr/>
              <a:t>2022-06-06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98898-D080-409B-A7FD-379DBC29BDA6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8" name="Picture 7" descr="shortRul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4225" y="4666129"/>
            <a:ext cx="2495550" cy="95250"/>
          </a:xfrm>
          <a:prstGeom prst="rect">
            <a:avLst/>
          </a:prstGeom>
          <a:effectLst>
            <a:outerShdw blurRad="25400" sx="101000" sy="101000" algn="ctr" rotWithShape="0">
              <a:prstClr val="black">
                <a:alpha val="40000"/>
              </a:prstClr>
            </a:outerShdw>
          </a:effectLst>
        </p:spPr>
      </p:pic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1355093">
            <a:off x="2359666" y="458370"/>
            <a:ext cx="4424669" cy="3079124"/>
          </a:xfrm>
          <a:solidFill>
            <a:srgbClr val="FFFFFF">
              <a:shade val="85000"/>
            </a:srgbClr>
          </a:solidFill>
          <a:ln w="31750" cap="sq">
            <a:solidFill>
              <a:srgbClr val="FDFDFD"/>
            </a:solidFill>
            <a:miter lim="800000"/>
          </a:ln>
          <a:effectLst>
            <a:outerShdw blurRad="88900" dist="44450" dir="90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CA" smtClean="0"/>
              <a:t>Click icon to add picture</a:t>
            </a: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2 Pictures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TitlePage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Picture 10" descr="parAvio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08222">
            <a:off x="6835967" y="278688"/>
            <a:ext cx="1695954" cy="48455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" y="2924825"/>
            <a:ext cx="8001000" cy="1709928"/>
          </a:xfr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000" b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A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" y="4800600"/>
            <a:ext cx="8001000" cy="1219200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>
              <a:spcAft>
                <a:spcPts val="0"/>
              </a:spcAft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spcBef>
                <a:spcPts val="0"/>
              </a:spcBef>
              <a:spcAft>
                <a:spcPts val="1800"/>
              </a:spcAft>
              <a:buFont typeface="Wingdings 2" pitchFamily="18" charset="2"/>
              <a:buNone/>
            </a:pPr>
            <a:r>
              <a:rPr lang="fr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6F1E3-0AFF-4AA3-81C3-33EBA4848F33}" type="datetimeFigureOut">
              <a:rPr lang="ko-KR" altLang="en-US" smtClean="0"/>
              <a:pPr/>
              <a:t>2022-06-06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98898-D080-409B-A7FD-379DBC29BDA6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8" name="Picture 7" descr="shortRul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24225" y="4666129"/>
            <a:ext cx="2495550" cy="95250"/>
          </a:xfrm>
          <a:prstGeom prst="rect">
            <a:avLst/>
          </a:prstGeom>
          <a:effectLst>
            <a:outerShdw blurRad="25400" sx="101000" sy="101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3" name="Picture 12" descr="parAvio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785255">
            <a:off x="2866028" y="3182426"/>
            <a:ext cx="1695954" cy="484558"/>
          </a:xfrm>
          <a:prstGeom prst="rect">
            <a:avLst/>
          </a:prstGeom>
        </p:spPr>
      </p:pic>
      <p:sp>
        <p:nvSpPr>
          <p:cNvPr id="10" name="Picture Placeholder 2"/>
          <p:cNvSpPr>
            <a:spLocks noGrp="1"/>
          </p:cNvSpPr>
          <p:nvPr>
            <p:ph type="pic" idx="13"/>
          </p:nvPr>
        </p:nvSpPr>
        <p:spPr>
          <a:xfrm rot="150321">
            <a:off x="4329929" y="546774"/>
            <a:ext cx="4163077" cy="2961146"/>
          </a:xfrm>
          <a:solidFill>
            <a:srgbClr val="FFFFFF">
              <a:shade val="85000"/>
            </a:srgbClr>
          </a:solidFill>
          <a:ln w="31750" cap="sq">
            <a:solidFill>
              <a:srgbClr val="FDFDFD"/>
            </a:solidFill>
            <a:miter lim="800000"/>
          </a:ln>
          <a:effectLst>
            <a:outerShdw blurRad="88900" dist="31750" dir="90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 marL="0" indent="0" algn="r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CA" smtClean="0"/>
              <a:t>Click icon to add picture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1380673">
            <a:off x="699762" y="451178"/>
            <a:ext cx="4163077" cy="2961146"/>
          </a:xfrm>
          <a:solidFill>
            <a:srgbClr val="FFFFFF">
              <a:shade val="85000"/>
            </a:srgbClr>
          </a:solidFill>
          <a:ln w="31750" cap="sq">
            <a:solidFill>
              <a:srgbClr val="FDFDFD"/>
            </a:solidFill>
            <a:miter lim="800000"/>
          </a:ln>
          <a:effectLst>
            <a:outerShdw blurRad="88900" dist="44450" dir="900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CA" smtClean="0"/>
              <a:t>Click icon to add picture</a:t>
            </a: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TitlePage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83480" y="4800600"/>
            <a:ext cx="3246120" cy="1188720"/>
          </a:xfrm>
        </p:spPr>
        <p:txBody>
          <a:bodyPr vert="horz" lIns="91440" tIns="45720" rIns="91440" bIns="45720" rtlCol="0" anchor="t" anchorCtr="0">
            <a:normAutofit/>
          </a:bodyPr>
          <a:lstStyle>
            <a:lvl1pPr marL="0" indent="0" algn="ctr">
              <a:spcAft>
                <a:spcPts val="300"/>
              </a:spcAft>
              <a:buNone/>
              <a:defRPr sz="2000">
                <a:solidFill>
                  <a:schemeClr val="tx1"/>
                </a:solidFill>
                <a:latin typeface="Mistral" pitchFamily="66" charset="0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spcBef>
                <a:spcPts val="0"/>
              </a:spcBef>
              <a:spcAft>
                <a:spcPts val="1800"/>
              </a:spcAft>
              <a:buFont typeface="Wingdings 2" pitchFamily="18" charset="2"/>
              <a:buNone/>
            </a:pPr>
            <a:r>
              <a:rPr lang="fr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6F1E3-0AFF-4AA3-81C3-33EBA4848F33}" type="datetimeFigureOut">
              <a:rPr lang="ko-KR" altLang="en-US" smtClean="0"/>
              <a:pPr/>
              <a:t>2022-06-06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98898-D080-409B-A7FD-379DBC29BDA6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0" name="Picture Placeholder 2"/>
          <p:cNvSpPr>
            <a:spLocks noGrp="1"/>
          </p:cNvSpPr>
          <p:nvPr>
            <p:ph type="pic" idx="13"/>
          </p:nvPr>
        </p:nvSpPr>
        <p:spPr>
          <a:xfrm rot="253865">
            <a:off x="4415567" y="369110"/>
            <a:ext cx="3794703" cy="2729767"/>
          </a:xfrm>
          <a:solidFill>
            <a:srgbClr val="FFFFFF">
              <a:shade val="85000"/>
            </a:srgbClr>
          </a:solidFill>
          <a:ln w="31750" cap="sq">
            <a:solidFill>
              <a:srgbClr val="FDFDFD"/>
            </a:solidFill>
            <a:miter lim="800000"/>
          </a:ln>
          <a:effectLst>
            <a:outerShdw blurRad="88900" dist="44450" dir="600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 marL="0" indent="0" algn="r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CA" smtClean="0"/>
              <a:t>Click icon to add picture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0973137">
            <a:off x="530124" y="631160"/>
            <a:ext cx="3837559" cy="2604282"/>
          </a:xfrm>
          <a:solidFill>
            <a:srgbClr val="FFFFFF">
              <a:shade val="85000"/>
            </a:srgbClr>
          </a:solidFill>
          <a:ln w="31750" cap="sq">
            <a:solidFill>
              <a:srgbClr val="FDFDFD"/>
            </a:solidFill>
            <a:miter lim="800000"/>
          </a:ln>
          <a:effectLst>
            <a:outerShdw blurRad="88900" dist="44450" dir="90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CA" smtClean="0"/>
              <a:t>Click icon to add picture</a:t>
            </a:r>
            <a:endParaRPr/>
          </a:p>
        </p:txBody>
      </p:sp>
      <p:sp>
        <p:nvSpPr>
          <p:cNvPr id="14" name="Picture Placeholder 2"/>
          <p:cNvSpPr>
            <a:spLocks noGrp="1"/>
          </p:cNvSpPr>
          <p:nvPr>
            <p:ph type="pic" idx="14"/>
          </p:nvPr>
        </p:nvSpPr>
        <p:spPr>
          <a:xfrm rot="470783">
            <a:off x="708565" y="3070624"/>
            <a:ext cx="3918749" cy="2827517"/>
          </a:xfrm>
          <a:solidFill>
            <a:srgbClr val="FFFFFF">
              <a:shade val="85000"/>
            </a:srgbClr>
          </a:solidFill>
          <a:ln w="31750" cap="sq">
            <a:solidFill>
              <a:srgbClr val="FDFDFD"/>
            </a:solidFill>
            <a:miter lim="800000"/>
          </a:ln>
          <a:effectLst>
            <a:outerShdw blurRad="88900" dist="44450" dir="1140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 marL="0" indent="0" algn="r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CA" smtClean="0"/>
              <a:t>Click icon to add picture</a:t>
            </a:r>
            <a:endParaRPr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 rot="21240000">
            <a:off x="4717562" y="3396154"/>
            <a:ext cx="3474720" cy="1097280"/>
          </a:xfrm>
        </p:spPr>
        <p:txBody>
          <a:bodyPr vert="horz" lIns="91440" tIns="45720" rIns="91440" bIns="45720" rtlCol="0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spcAft>
                <a:spcPts val="300"/>
              </a:spcAft>
              <a:buNone/>
              <a:defRPr sz="2800" kern="1200">
                <a:solidFill>
                  <a:schemeClr val="tx1"/>
                </a:solidFill>
                <a:latin typeface="Mistral" pitchFamily="66" charset="0"/>
                <a:ea typeface="+mn-ea"/>
                <a:cs typeface="+mn-cs"/>
              </a:defRPr>
            </a:lvl1pPr>
          </a:lstStyle>
          <a:p>
            <a:pPr marL="0" lvl="0" indent="0" algn="ctr" defTabSz="914400" rtl="0" eaLnBrk="1" latinLnBrk="0" hangingPunct="1">
              <a:spcBef>
                <a:spcPts val="0"/>
              </a:spcBef>
              <a:spcAft>
                <a:spcPts val="1800"/>
              </a:spcAft>
              <a:buFont typeface="Wingdings 2" pitchFamily="18" charset="2"/>
              <a:buNone/>
            </a:pPr>
            <a:r>
              <a:rPr lang="fr-CA" smtClean="0"/>
              <a:t>Click to edit Master title style</a:t>
            </a:r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4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TitlePage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0" y="4876800"/>
            <a:ext cx="3048000" cy="1188720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>
              <a:spcAft>
                <a:spcPts val="300"/>
              </a:spcAft>
              <a:buNone/>
              <a:defRPr sz="2000" kern="1200">
                <a:solidFill>
                  <a:schemeClr val="tx1"/>
                </a:solidFill>
                <a:latin typeface="Mistral" pitchFamily="66" charset="0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spcBef>
                <a:spcPts val="0"/>
              </a:spcBef>
              <a:spcAft>
                <a:spcPts val="1800"/>
              </a:spcAft>
              <a:buFont typeface="Wingdings 2" pitchFamily="18" charset="2"/>
              <a:buNone/>
            </a:pPr>
            <a:r>
              <a:rPr lang="fr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6F1E3-0AFF-4AA3-81C3-33EBA4848F33}" type="datetimeFigureOut">
              <a:rPr lang="ko-KR" altLang="en-US" smtClean="0"/>
              <a:pPr/>
              <a:t>2022-06-06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98898-D080-409B-A7FD-379DBC29BDA6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15" name="Picture 14" descr="parAvio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08222">
            <a:off x="7428515" y="2619243"/>
            <a:ext cx="1580737" cy="451639"/>
          </a:xfrm>
          <a:prstGeom prst="rect">
            <a:avLst/>
          </a:prstGeom>
        </p:spPr>
      </p:pic>
      <p:pic>
        <p:nvPicPr>
          <p:cNvPr id="11" name="Picture 10" descr="pictureStamp-Fra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322260">
            <a:off x="6339646" y="604321"/>
            <a:ext cx="1610332" cy="2025115"/>
          </a:xfrm>
          <a:prstGeom prst="rect">
            <a:avLst/>
          </a:prstGeom>
        </p:spPr>
      </p:pic>
      <p:pic>
        <p:nvPicPr>
          <p:cNvPr id="13" name="Picture 12" descr="pictureStamp-Fra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322260">
            <a:off x="4891846" y="985321"/>
            <a:ext cx="1610332" cy="2025115"/>
          </a:xfrm>
          <a:prstGeom prst="rect">
            <a:avLst/>
          </a:prstGeom>
        </p:spPr>
      </p:pic>
      <p:sp>
        <p:nvSpPr>
          <p:cNvPr id="16" name="Picture Placeholder 2"/>
          <p:cNvSpPr>
            <a:spLocks noGrp="1"/>
          </p:cNvSpPr>
          <p:nvPr>
            <p:ph type="pic" idx="14"/>
          </p:nvPr>
        </p:nvSpPr>
        <p:spPr>
          <a:xfrm rot="247118">
            <a:off x="5075220" y="1165774"/>
            <a:ext cx="1243584" cy="1664208"/>
          </a:xfrm>
          <a:solidFill>
            <a:srgbClr val="FFFFFF">
              <a:shade val="85000"/>
            </a:srgbClr>
          </a:solidFill>
          <a:ln w="114300" cap="sq">
            <a:noFill/>
            <a:miter lim="800000"/>
          </a:ln>
          <a:effectLst/>
          <a:scene3d>
            <a:camera prst="perspectiveRelaxed">
              <a:rot lat="0" lon="0" rev="0"/>
            </a:camera>
            <a:lightRig rig="twoPt" dir="t">
              <a:rot lat="0" lon="0" rev="7200000"/>
            </a:lightRig>
          </a:scene3d>
          <a:sp3d prstMaterial="matte">
            <a:contourClr>
              <a:srgbClr val="FFFFFF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CA" smtClean="0"/>
              <a:t>Click icon to add picture</a:t>
            </a:r>
            <a:endParaRPr/>
          </a:p>
        </p:txBody>
      </p:sp>
      <p:sp>
        <p:nvSpPr>
          <p:cNvPr id="17" name="Picture Placeholder 2"/>
          <p:cNvSpPr>
            <a:spLocks noGrp="1"/>
          </p:cNvSpPr>
          <p:nvPr>
            <p:ph type="pic" idx="15"/>
          </p:nvPr>
        </p:nvSpPr>
        <p:spPr>
          <a:xfrm rot="271248">
            <a:off x="6523020" y="784774"/>
            <a:ext cx="1243584" cy="1664208"/>
          </a:xfrm>
          <a:solidFill>
            <a:srgbClr val="FFFFFF">
              <a:shade val="85000"/>
            </a:srgbClr>
          </a:solidFill>
          <a:ln w="114300" cap="sq">
            <a:noFill/>
            <a:miter lim="800000"/>
          </a:ln>
          <a:effectLst/>
          <a:scene3d>
            <a:camera prst="perspectiveRelaxed">
              <a:rot lat="0" lon="0" rev="0"/>
            </a:camera>
            <a:lightRig rig="twoPt" dir="t">
              <a:rot lat="0" lon="0" rev="7200000"/>
            </a:lightRig>
          </a:scene3d>
          <a:sp3d prstMaterial="matte">
            <a:contourClr>
              <a:srgbClr val="FFFFFF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CA" smtClean="0"/>
              <a:t>Click icon to add picture</a:t>
            </a:r>
            <a:endParaRPr/>
          </a:p>
        </p:txBody>
      </p:sp>
      <p:sp>
        <p:nvSpPr>
          <p:cNvPr id="10" name="Picture Placeholder 2"/>
          <p:cNvSpPr>
            <a:spLocks noGrp="1"/>
          </p:cNvSpPr>
          <p:nvPr>
            <p:ph type="pic" idx="13"/>
          </p:nvPr>
        </p:nvSpPr>
        <p:spPr>
          <a:xfrm rot="253865">
            <a:off x="4519045" y="2873698"/>
            <a:ext cx="3931920" cy="2834640"/>
          </a:xfrm>
          <a:solidFill>
            <a:srgbClr val="FFFFFF">
              <a:shade val="85000"/>
            </a:srgbClr>
          </a:solidFill>
          <a:ln w="31750" cap="sq">
            <a:solidFill>
              <a:srgbClr val="FDFDFD"/>
            </a:solidFill>
            <a:miter lim="800000"/>
          </a:ln>
          <a:effectLst>
            <a:outerShdw blurRad="88900" dist="44450" dir="690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 marL="0" indent="0" algn="r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CA" smtClean="0"/>
              <a:t>Click icon to add picture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1193488">
            <a:off x="610678" y="450635"/>
            <a:ext cx="3931920" cy="2834640"/>
          </a:xfrm>
          <a:solidFill>
            <a:srgbClr val="FFFFFF">
              <a:shade val="85000"/>
            </a:srgbClr>
          </a:solidFill>
          <a:ln w="31750" cap="sq">
            <a:solidFill>
              <a:srgbClr val="FDFDFD"/>
            </a:solidFill>
            <a:miter lim="800000"/>
          </a:ln>
          <a:effectLst>
            <a:outerShdw blurRad="88900" dist="44450" dir="90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CA" smtClean="0"/>
              <a:t>Click icon to add picture</a:t>
            </a:r>
            <a:endParaRPr/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 rot="21240000">
            <a:off x="455724" y="3551615"/>
            <a:ext cx="3474720" cy="1097280"/>
          </a:xfrm>
        </p:spPr>
        <p:txBody>
          <a:bodyPr vert="horz" lIns="91440" tIns="45720" rIns="91440" bIns="45720" rtlCol="0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spcAft>
                <a:spcPts val="300"/>
              </a:spcAft>
              <a:buNone/>
              <a:defRPr sz="2800" kern="1200">
                <a:solidFill>
                  <a:schemeClr val="tx1"/>
                </a:solidFill>
                <a:latin typeface="Mistral" pitchFamily="66" charset="0"/>
                <a:ea typeface="+mn-ea"/>
                <a:cs typeface="+mn-cs"/>
              </a:defRPr>
            </a:lvl1pPr>
          </a:lstStyle>
          <a:p>
            <a:pPr marL="0" lvl="0" indent="0" algn="ctr" defTabSz="914400" rtl="0" eaLnBrk="1" latinLnBrk="0" hangingPunct="1">
              <a:spcBef>
                <a:spcPts val="0"/>
              </a:spcBef>
              <a:spcAft>
                <a:spcPts val="1800"/>
              </a:spcAft>
              <a:buFont typeface="Wingdings 2" pitchFamily="18" charset="2"/>
              <a:buNone/>
            </a:pPr>
            <a:r>
              <a:rPr lang="fr-CA" smtClean="0"/>
              <a:t>Click to edit Master title style</a:t>
            </a:r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6F1E3-0AFF-4AA3-81C3-33EBA4848F33}" type="datetimeFigureOut">
              <a:rPr lang="ko-KR" altLang="en-US" smtClean="0"/>
              <a:pPr/>
              <a:t>2022-06-06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98898-D080-409B-A7FD-379DBC29BDA6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7" name="Picture 6" descr="standardRul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5100" y="1524000"/>
            <a:ext cx="3733800" cy="152400"/>
          </a:xfrm>
          <a:prstGeom prst="rect">
            <a:avLst/>
          </a:prstGeom>
          <a:effectLst>
            <a:outerShdw blurRad="25400" sx="101000" sy="101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96634" y="577849"/>
            <a:ext cx="1882589" cy="5461001"/>
          </a:xfrm>
        </p:spPr>
        <p:txBody>
          <a:bodyPr vert="eaVert"/>
          <a:lstStyle>
            <a:lvl1pPr>
              <a:defRPr sz="4400"/>
            </a:lvl1pPr>
          </a:lstStyle>
          <a:p>
            <a:r>
              <a:rPr lang="fr-CA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78224" y="577849"/>
            <a:ext cx="5768788" cy="5461001"/>
          </a:xfrm>
        </p:spPr>
        <p:txBody>
          <a:bodyPr vert="eaVert"/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6F1E3-0AFF-4AA3-81C3-33EBA4848F33}" type="datetimeFigureOut">
              <a:rPr lang="ko-KR" altLang="en-US" smtClean="0"/>
              <a:pPr/>
              <a:t>2022-06-06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98898-D080-409B-A7FD-379DBC29BDA6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7" name="Picture 6" descr="verticalRul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2859" y="1562100"/>
            <a:ext cx="152400" cy="3733800"/>
          </a:xfrm>
          <a:prstGeom prst="rect">
            <a:avLst/>
          </a:prstGeom>
          <a:effectLst>
            <a:outerShdw blurRad="25400" sx="101000" sy="101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TextPageOverlay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71500" y="6158753"/>
            <a:ext cx="320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71500" y="274638"/>
            <a:ext cx="8001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CA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1500" y="1905000"/>
            <a:ext cx="80010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372100" y="6158753"/>
            <a:ext cx="320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fld id="{EDF6F1E3-0AFF-4AA3-81C3-33EBA4848F33}" type="datetimeFigureOut">
              <a:rPr lang="ko-KR" altLang="en-US" smtClean="0"/>
              <a:pPr/>
              <a:t>2022-06-06</a:t>
            </a:fld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046220" y="6158753"/>
            <a:ext cx="10515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2"/>
                </a:solidFill>
              </a:defRPr>
            </a:lvl1pPr>
          </a:lstStyle>
          <a:p>
            <a:fld id="{FA298898-D080-409B-A7FD-379DBC29BDA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  <p:sldLayoutId id="2147483792" r:id="rId12"/>
    <p:sldLayoutId id="2147483793" r:id="rId13"/>
    <p:sldLayoutId id="2147483794" r:id="rId14"/>
    <p:sldLayoutId id="2147483795" r:id="rId15"/>
    <p:sldLayoutId id="2147483796" r:id="rId16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914400" rtl="0" eaLnBrk="1" latinLnBrk="0" hangingPunct="1">
        <a:spcBef>
          <a:spcPts val="0"/>
        </a:spcBef>
        <a:spcAft>
          <a:spcPts val="2000"/>
        </a:spcAft>
        <a:buFont typeface="Wingdings 2" pitchFamily="18" charset="2"/>
        <a:buChar char="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indent="-457200" algn="l" defTabSz="914400" rtl="0" eaLnBrk="1" latinLnBrk="0" hangingPunct="1">
        <a:spcBef>
          <a:spcPts val="0"/>
        </a:spcBef>
        <a:spcAft>
          <a:spcPts val="1000"/>
        </a:spcAft>
        <a:buClr>
          <a:schemeClr val="bg2"/>
        </a:buClr>
        <a:buFont typeface="Wingdings 2" pitchFamily="18" charset="2"/>
        <a:buChar char="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indent="-457200" algn="l" defTabSz="914400" rtl="0" eaLnBrk="1" latinLnBrk="0" hangingPunct="1">
        <a:spcBef>
          <a:spcPts val="0"/>
        </a:spcBef>
        <a:spcAft>
          <a:spcPts val="1000"/>
        </a:spcAft>
        <a:buFont typeface="Wingdings 2" pitchFamily="18" charset="2"/>
        <a:buChar char="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indent="-457200" algn="l" defTabSz="914400" rtl="0" eaLnBrk="1" latinLnBrk="0" hangingPunct="1">
        <a:spcBef>
          <a:spcPts val="0"/>
        </a:spcBef>
        <a:spcAft>
          <a:spcPts val="1000"/>
        </a:spcAft>
        <a:buClr>
          <a:schemeClr val="bg2"/>
        </a:buClr>
        <a:buFont typeface="Wingdings 2" pitchFamily="18" charset="2"/>
        <a:buChar char="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286000" indent="-457200" algn="l" defTabSz="914400" rtl="0" eaLnBrk="1" latinLnBrk="0" hangingPunct="1">
        <a:spcBef>
          <a:spcPts val="0"/>
        </a:spcBef>
        <a:spcAft>
          <a:spcPts val="1000"/>
        </a:spcAft>
        <a:buFont typeface="Wingdings 2" pitchFamily="18" charset="2"/>
        <a:buChar char="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2.xml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7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4294967295"/>
          </p:nvPr>
        </p:nvSpPr>
        <p:spPr>
          <a:xfrm>
            <a:off x="395536" y="817685"/>
            <a:ext cx="8305800" cy="1224136"/>
          </a:xfrm>
        </p:spPr>
        <p:txBody>
          <a:bodyPr>
            <a:normAutofit fontScale="90000"/>
          </a:bodyPr>
          <a:lstStyle/>
          <a:p>
            <a:r>
              <a:rPr lang="en-US" altLang="ko-KR" sz="4800" dirty="0" smtClean="0">
                <a:solidFill>
                  <a:schemeClr val="accent6">
                    <a:lumMod val="50000"/>
                  </a:schemeClr>
                </a:solidFill>
                <a:latin typeface="HY바다M" pitchFamily="18" charset="-127"/>
                <a:ea typeface="HY바다M" pitchFamily="18" charset="-127"/>
              </a:rPr>
              <a:t/>
            </a:r>
            <a:br>
              <a:rPr lang="en-US" altLang="ko-KR" sz="4800" dirty="0" smtClean="0">
                <a:solidFill>
                  <a:schemeClr val="accent6">
                    <a:lumMod val="50000"/>
                  </a:schemeClr>
                </a:solidFill>
                <a:latin typeface="HY바다M" pitchFamily="18" charset="-127"/>
                <a:ea typeface="HY바다M" pitchFamily="18" charset="-127"/>
              </a:rPr>
            </a:br>
            <a:r>
              <a:rPr lang="ko-KR" altLang="en-US" sz="4400" dirty="0" err="1" smtClean="0">
                <a:solidFill>
                  <a:schemeClr val="accent6">
                    <a:lumMod val="50000"/>
                  </a:schemeClr>
                </a:solidFill>
                <a:latin typeface="HY바다M" pitchFamily="18" charset="-127"/>
                <a:ea typeface="HY바다M" pitchFamily="18" charset="-127"/>
              </a:rPr>
              <a:t>언택트</a:t>
            </a:r>
            <a:r>
              <a:rPr lang="ko-KR" altLang="en-US" sz="4400" dirty="0" smtClean="0">
                <a:solidFill>
                  <a:schemeClr val="accent6">
                    <a:lumMod val="50000"/>
                  </a:schemeClr>
                </a:solidFill>
                <a:latin typeface="HY바다M" pitchFamily="18" charset="-127"/>
                <a:ea typeface="HY바다M" pitchFamily="18" charset="-127"/>
              </a:rPr>
              <a:t> 시대의 여행</a:t>
            </a:r>
            <a:r>
              <a:rPr lang="en-US" altLang="ko-KR" sz="4400" dirty="0" smtClean="0">
                <a:solidFill>
                  <a:schemeClr val="accent6">
                    <a:lumMod val="50000"/>
                  </a:schemeClr>
                </a:solidFill>
                <a:latin typeface="HY바다M" pitchFamily="18" charset="-127"/>
                <a:ea typeface="HY바다M" pitchFamily="18" charset="-127"/>
              </a:rPr>
              <a:t>!</a:t>
            </a:r>
            <a:r>
              <a:rPr lang="ko-KR" altLang="en-US" sz="4400" dirty="0" smtClean="0">
                <a:solidFill>
                  <a:schemeClr val="accent6">
                    <a:lumMod val="50000"/>
                  </a:schemeClr>
                </a:solidFill>
                <a:latin typeface="HY바다M" pitchFamily="18" charset="-127"/>
                <a:ea typeface="HY바다M" pitchFamily="18" charset="-127"/>
              </a:rPr>
              <a:t> </a:t>
            </a:r>
            <a:r>
              <a:rPr lang="en-US" altLang="ko-KR" sz="4800" dirty="0" smtClean="0">
                <a:solidFill>
                  <a:schemeClr val="accent6">
                    <a:lumMod val="50000"/>
                  </a:schemeClr>
                </a:solidFill>
                <a:latin typeface="HY바다M" pitchFamily="18" charset="-127"/>
                <a:ea typeface="HY바다M" pitchFamily="18" charset="-127"/>
              </a:rPr>
              <a:t/>
            </a:r>
            <a:br>
              <a:rPr lang="en-US" altLang="ko-KR" sz="4800" dirty="0" smtClean="0">
                <a:solidFill>
                  <a:schemeClr val="accent6">
                    <a:lumMod val="50000"/>
                  </a:schemeClr>
                </a:solidFill>
                <a:latin typeface="HY바다M" pitchFamily="18" charset="-127"/>
                <a:ea typeface="HY바다M" pitchFamily="18" charset="-127"/>
              </a:rPr>
            </a:br>
            <a:r>
              <a:rPr lang="en-US" altLang="ko-KR" sz="4800" dirty="0" smtClean="0">
                <a:solidFill>
                  <a:schemeClr val="accent6">
                    <a:lumMod val="50000"/>
                  </a:schemeClr>
                </a:solidFill>
                <a:latin typeface="HY바다M" pitchFamily="18" charset="-127"/>
                <a:ea typeface="HY바다M" pitchFamily="18" charset="-127"/>
              </a:rPr>
              <a:t/>
            </a:r>
            <a:br>
              <a:rPr lang="en-US" altLang="ko-KR" sz="4800" dirty="0" smtClean="0">
                <a:solidFill>
                  <a:schemeClr val="accent6">
                    <a:lumMod val="50000"/>
                  </a:schemeClr>
                </a:solidFill>
                <a:latin typeface="HY바다M" pitchFamily="18" charset="-127"/>
                <a:ea typeface="HY바다M" pitchFamily="18" charset="-127"/>
              </a:rPr>
            </a:br>
            <a:endParaRPr lang="ko-KR" altLang="en-US" sz="4444" b="1" dirty="0">
              <a:latin typeface="나눔고딕"/>
              <a:ea typeface="나눔고딕"/>
              <a:cs typeface="나눔고딕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4294967295"/>
          </p:nvPr>
        </p:nvSpPr>
        <p:spPr>
          <a:xfrm>
            <a:off x="2185974" y="1790238"/>
            <a:ext cx="6984776" cy="107173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ko-KR" altLang="en-US" b="1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나눔고딕"/>
                <a:ea typeface="나눔고딕"/>
                <a:cs typeface="나눔고딕"/>
              </a:rPr>
              <a:t>      </a:t>
            </a:r>
            <a:r>
              <a:rPr lang="fr-CA" altLang="ko-K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나눔고딕"/>
                <a:ea typeface="나눔고딕"/>
                <a:cs typeface="나눔고딕"/>
              </a:rPr>
              <a:t>- </a:t>
            </a:r>
            <a:r>
              <a:rPr lang="ko-KR" altLang="en-U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나눔고딕"/>
                <a:ea typeface="나눔고딕"/>
                <a:cs typeface="나눔고딕"/>
              </a:rPr>
              <a:t>우리가</a:t>
            </a:r>
            <a:r>
              <a:rPr lang="en-US" altLang="ko-K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나눔고딕"/>
                <a:ea typeface="나눔고딕"/>
                <a:cs typeface="나눔고딕"/>
              </a:rPr>
              <a:t> </a:t>
            </a:r>
            <a:r>
              <a:rPr lang="ko-KR" altLang="en-U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나눔고딕"/>
                <a:ea typeface="나눔고딕"/>
                <a:cs typeface="나눔고딕"/>
              </a:rPr>
              <a:t>잊고 있던 소중한 것</a:t>
            </a:r>
            <a:r>
              <a:rPr lang="ko-KR" altLang="en-U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나눔고딕"/>
                <a:ea typeface="나눔고딕"/>
                <a:cs typeface="나눔고딕"/>
              </a:rPr>
              <a:t>들</a:t>
            </a:r>
            <a:r>
              <a:rPr lang="ko-KR" altLang="en-U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나눔고딕"/>
                <a:ea typeface="나눔고딕"/>
                <a:cs typeface="나눔고딕"/>
              </a:rPr>
              <a:t> </a:t>
            </a:r>
            <a:r>
              <a:rPr lang="en-US" altLang="ko-KR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나눔고딕"/>
                <a:ea typeface="나눔고딕"/>
                <a:cs typeface="나눔고딕"/>
              </a:rPr>
              <a:t>–</a:t>
            </a:r>
          </a:p>
          <a:p>
            <a:pPr>
              <a:buNone/>
            </a:pPr>
            <a:r>
              <a:rPr lang="en-US" altLang="ko-KR" sz="2000" b="1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나눔고딕"/>
                <a:ea typeface="나눔고딕"/>
                <a:cs typeface="나눔고딕"/>
              </a:rPr>
              <a:t> </a:t>
            </a:r>
            <a:r>
              <a:rPr lang="en-US" altLang="ko-KR" sz="2000" b="1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나눔고딕"/>
                <a:ea typeface="나눔고딕"/>
                <a:cs typeface="나눔고딕"/>
              </a:rPr>
              <a:t>                                           </a:t>
            </a:r>
            <a:r>
              <a:rPr lang="ko-KR" altLang="en-US" sz="2000" b="1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나눔고딕"/>
                <a:ea typeface="나눔고딕"/>
                <a:cs typeface="나눔고딕"/>
              </a:rPr>
              <a:t>한국의 美</a:t>
            </a:r>
            <a:endParaRPr lang="ko-KR" altLang="en-US" sz="2000" b="1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나눔고딕"/>
              <a:ea typeface="나눔고딕"/>
              <a:cs typeface="나눔고딕"/>
            </a:endParaRPr>
          </a:p>
        </p:txBody>
      </p:sp>
      <p:pic>
        <p:nvPicPr>
          <p:cNvPr id="4" name="Picture 3" descr="img-logo-illu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96200" y="1371600"/>
            <a:ext cx="1232499" cy="20574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04800" y="228600"/>
            <a:ext cx="1600200" cy="304800"/>
          </a:xfrm>
          <a:prstGeom prst="rect">
            <a:avLst/>
          </a:prstGeom>
          <a:solidFill>
            <a:schemeClr val="accent3">
              <a:lumMod val="20000"/>
              <a:lumOff val="80000"/>
              <a:alpha val="78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 descr="걸세로고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400" y="152400"/>
            <a:ext cx="2209800" cy="6997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4000"/>
          </a:blip>
          <a:srcRect/>
          <a:stretch>
            <a:fillRect t="18000" b="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 idx="4294967295"/>
          </p:nvPr>
        </p:nvSpPr>
        <p:spPr>
          <a:xfrm>
            <a:off x="457200" y="152400"/>
            <a:ext cx="8229600" cy="1219200"/>
          </a:xfrm>
        </p:spPr>
        <p:txBody>
          <a:bodyPr>
            <a:normAutofit/>
          </a:bodyPr>
          <a:lstStyle/>
          <a:p>
            <a:pPr algn="ctr"/>
            <a:r>
              <a:rPr lang="ko-KR" altLang="en-US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HY바다M" pitchFamily="18" charset="-127"/>
                <a:ea typeface="HY바다M" pitchFamily="18" charset="-127"/>
              </a:rPr>
              <a:t>    </a:t>
            </a:r>
            <a:r>
              <a:rPr lang="ko-KR" altLang="en-US" sz="4000" b="1" dirty="0" smtClean="0">
                <a:ln w="1905"/>
                <a:solidFill>
                  <a:schemeClr val="accent4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나눔고딕"/>
                <a:ea typeface="나눔고딕"/>
                <a:cs typeface="나눔고딕"/>
              </a:rPr>
              <a:t>내 삶의 스펙트럼은</a:t>
            </a:r>
            <a:r>
              <a:rPr lang="en-US" altLang="ko-KR" sz="4000" b="1" dirty="0" smtClean="0">
                <a:ln w="1905"/>
                <a:solidFill>
                  <a:schemeClr val="accent4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나눔고딕"/>
                <a:ea typeface="나눔고딕"/>
                <a:cs typeface="나눔고딕"/>
              </a:rPr>
              <a:t>?</a:t>
            </a:r>
            <a:r>
              <a:rPr lang="ko-KR" altLang="en-US" sz="4000" b="1" dirty="0" smtClean="0">
                <a:ln w="1905"/>
                <a:solidFill>
                  <a:schemeClr val="accent4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나눔고딕"/>
                <a:ea typeface="나눔고딕"/>
                <a:cs typeface="나눔고딕"/>
              </a:rPr>
              <a:t> </a:t>
            </a:r>
            <a:endParaRPr lang="ko-KR" altLang="en-US" sz="4000" b="1" dirty="0">
              <a:ln w="1905"/>
              <a:solidFill>
                <a:schemeClr val="accent4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나눔고딕"/>
              <a:ea typeface="나눔고딕"/>
              <a:cs typeface="나눔고딕"/>
            </a:endParaRPr>
          </a:p>
        </p:txBody>
      </p:sp>
      <p:sp>
        <p:nvSpPr>
          <p:cNvPr id="2" name="내용 개체 틀 1"/>
          <p:cNvSpPr>
            <a:spLocks noGrp="1"/>
          </p:cNvSpPr>
          <p:nvPr>
            <p:ph idx="4294967295"/>
          </p:nvPr>
        </p:nvSpPr>
        <p:spPr>
          <a:xfrm>
            <a:off x="4114800" y="1828800"/>
            <a:ext cx="3962400" cy="5210175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endParaRPr lang="en-US" altLang="ko-KR" dirty="0" smtClean="0">
              <a:solidFill>
                <a:schemeClr val="tx2">
                  <a:lumMod val="25000"/>
                </a:schemeClr>
              </a:solidFill>
            </a:endParaRPr>
          </a:p>
          <a:p>
            <a:pPr>
              <a:buNone/>
            </a:pPr>
            <a:endParaRPr lang="en-US" altLang="ko-KR" dirty="0" smtClean="0">
              <a:solidFill>
                <a:schemeClr val="tx2">
                  <a:lumMod val="25000"/>
                </a:schemeClr>
              </a:solidFill>
            </a:endParaRPr>
          </a:p>
          <a:p>
            <a:pPr>
              <a:buNone/>
            </a:pPr>
            <a:endParaRPr lang="en-US" altLang="ko-KR" dirty="0" smtClean="0">
              <a:solidFill>
                <a:schemeClr val="tx2">
                  <a:lumMod val="25000"/>
                </a:schemeClr>
              </a:solidFill>
            </a:endParaRPr>
          </a:p>
          <a:p>
            <a:pPr>
              <a:buNone/>
            </a:pPr>
            <a:endParaRPr lang="en-US" altLang="ko-KR" dirty="0" smtClean="0">
              <a:solidFill>
                <a:schemeClr val="tx2">
                  <a:lumMod val="25000"/>
                </a:schemeClr>
              </a:solidFill>
            </a:endParaRPr>
          </a:p>
          <a:p>
            <a:pPr>
              <a:buNone/>
            </a:pPr>
            <a:endParaRPr lang="en-US" altLang="ko-KR" dirty="0" smtClean="0">
              <a:solidFill>
                <a:schemeClr val="tx2">
                  <a:lumMod val="25000"/>
                </a:schemeClr>
              </a:solidFill>
            </a:endParaRPr>
          </a:p>
          <a:p>
            <a:pPr algn="ctr">
              <a:buNone/>
            </a:pPr>
            <a:endParaRPr lang="en-US" altLang="ko-KR" dirty="0" smtClean="0">
              <a:solidFill>
                <a:schemeClr val="tx2">
                  <a:lumMod val="25000"/>
                </a:schemeClr>
              </a:solidFill>
              <a:latin typeface="HY바다M" pitchFamily="18" charset="-127"/>
              <a:ea typeface="HY바다M" pitchFamily="18" charset="-127"/>
            </a:endParaRPr>
          </a:p>
          <a:p>
            <a:pPr algn="ctr">
              <a:buNone/>
            </a:pPr>
            <a:endParaRPr lang="en-US" altLang="ko-KR" sz="1946" dirty="0" smtClean="0">
              <a:solidFill>
                <a:schemeClr val="tx2">
                  <a:lumMod val="25000"/>
                </a:schemeClr>
              </a:solidFill>
              <a:latin typeface="나눔고딕"/>
              <a:ea typeface="나눔고딕"/>
              <a:cs typeface="나눔고딕"/>
            </a:endParaRPr>
          </a:p>
          <a:p>
            <a:pPr algn="r">
              <a:buNone/>
            </a:pPr>
            <a:r>
              <a:rPr lang="en-US" altLang="ko-KR" sz="1946" b="1" dirty="0" smtClean="0">
                <a:solidFill>
                  <a:schemeClr val="accent3">
                    <a:lumMod val="75000"/>
                  </a:schemeClr>
                </a:solidFill>
                <a:latin typeface="나눔고딕"/>
                <a:ea typeface="나눔고딕"/>
                <a:cs typeface="나눔고딕"/>
              </a:rPr>
              <a:t>           </a:t>
            </a:r>
          </a:p>
          <a:p>
            <a:pPr algn="r">
              <a:buNone/>
            </a:pPr>
            <a:r>
              <a:rPr lang="ko-KR" altLang="en-US" sz="1946" b="1" dirty="0" smtClean="0">
                <a:solidFill>
                  <a:schemeClr val="accent3">
                    <a:lumMod val="50000"/>
                  </a:schemeClr>
                </a:solidFill>
                <a:latin typeface="나눔고딕"/>
                <a:ea typeface="나눔고딕"/>
                <a:cs typeface="나눔고딕"/>
              </a:rPr>
              <a:t>여행전문 프로듀서 오성민의 현재는</a:t>
            </a:r>
            <a:r>
              <a:rPr lang="en-US" altLang="ko-KR" sz="1946" b="1" dirty="0" smtClean="0">
                <a:solidFill>
                  <a:schemeClr val="accent3">
                    <a:lumMod val="50000"/>
                  </a:schemeClr>
                </a:solidFill>
                <a:latin typeface="나눔고딕"/>
                <a:ea typeface="나눔고딕"/>
                <a:cs typeface="나눔고딕"/>
              </a:rPr>
              <a:t>?</a:t>
            </a:r>
            <a:r>
              <a:rPr lang="ko-KR" altLang="en-US" sz="1946" b="1" dirty="0" smtClean="0">
                <a:solidFill>
                  <a:schemeClr val="accent3">
                    <a:lumMod val="50000"/>
                  </a:schemeClr>
                </a:solidFill>
                <a:latin typeface="나눔고딕"/>
                <a:ea typeface="나눔고딕"/>
                <a:cs typeface="나눔고딕"/>
              </a:rPr>
              <a:t> </a:t>
            </a:r>
            <a:endParaRPr lang="en-US" altLang="ko-KR" sz="1946" b="1" dirty="0" smtClean="0">
              <a:solidFill>
                <a:schemeClr val="accent3">
                  <a:lumMod val="50000"/>
                </a:schemeClr>
              </a:solidFill>
              <a:latin typeface="나눔고딕"/>
              <a:ea typeface="나눔고딕"/>
              <a:cs typeface="나눔고딕"/>
            </a:endParaRPr>
          </a:p>
          <a:p>
            <a:pPr algn="r">
              <a:buNone/>
            </a:pPr>
            <a:r>
              <a:rPr lang="ko-KR" altLang="ko-KR" sz="1946" b="1" dirty="0" smtClean="0">
                <a:solidFill>
                  <a:schemeClr val="accent3">
                    <a:lumMod val="50000"/>
                  </a:schemeClr>
                </a:solidFill>
                <a:latin typeface="나눔고딕"/>
                <a:ea typeface="나눔고딕"/>
                <a:cs typeface="나눔고딕"/>
              </a:rPr>
              <a:t>2</a:t>
            </a:r>
            <a:r>
              <a:rPr lang="en-US" altLang="ko-KR" sz="1946" b="1" dirty="0" smtClean="0">
                <a:solidFill>
                  <a:schemeClr val="accent3">
                    <a:lumMod val="50000"/>
                  </a:schemeClr>
                </a:solidFill>
                <a:latin typeface="나눔고딕"/>
                <a:ea typeface="나눔고딕"/>
                <a:cs typeface="나눔고딕"/>
              </a:rPr>
              <a:t>0</a:t>
            </a:r>
            <a:r>
              <a:rPr lang="ko-KR" altLang="en-US" sz="1946" b="1" dirty="0" smtClean="0">
                <a:solidFill>
                  <a:schemeClr val="accent3">
                    <a:lumMod val="50000"/>
                  </a:schemeClr>
                </a:solidFill>
                <a:latin typeface="나눔고딕"/>
                <a:ea typeface="나눔고딕"/>
                <a:cs typeface="나눔고딕"/>
              </a:rPr>
              <a:t>년간 </a:t>
            </a:r>
            <a:r>
              <a:rPr lang="ko-KR" altLang="ko-KR" sz="1946" b="1" dirty="0" smtClean="0">
                <a:solidFill>
                  <a:schemeClr val="accent3">
                    <a:lumMod val="50000"/>
                  </a:schemeClr>
                </a:solidFill>
                <a:latin typeface="나눔고딕"/>
                <a:ea typeface="나눔고딕"/>
                <a:cs typeface="나눔고딕"/>
              </a:rPr>
              <a:t>8</a:t>
            </a:r>
            <a:r>
              <a:rPr lang="en-US" altLang="ko-KR" sz="1946" b="1" dirty="0" smtClean="0">
                <a:solidFill>
                  <a:schemeClr val="accent3">
                    <a:lumMod val="50000"/>
                  </a:schemeClr>
                </a:solidFill>
                <a:latin typeface="나눔고딕"/>
                <a:ea typeface="나눔고딕"/>
                <a:cs typeface="나눔고딕"/>
              </a:rPr>
              <a:t>0</a:t>
            </a:r>
            <a:r>
              <a:rPr lang="ko-KR" altLang="en-US" sz="1946" b="1" dirty="0" smtClean="0">
                <a:solidFill>
                  <a:schemeClr val="accent3">
                    <a:lumMod val="50000"/>
                  </a:schemeClr>
                </a:solidFill>
                <a:latin typeface="나눔고딕"/>
                <a:ea typeface="나눔고딕"/>
                <a:cs typeface="나눔고딕"/>
              </a:rPr>
              <a:t>여 개국 </a:t>
            </a:r>
            <a:r>
              <a:rPr lang="ko-KR" altLang="ko-KR" sz="1946" b="1" dirty="0" smtClean="0">
                <a:solidFill>
                  <a:schemeClr val="accent3">
                    <a:lumMod val="50000"/>
                  </a:schemeClr>
                </a:solidFill>
                <a:latin typeface="나눔고딕"/>
                <a:ea typeface="나눔고딕"/>
                <a:cs typeface="나눔고딕"/>
              </a:rPr>
              <a:t>3</a:t>
            </a:r>
            <a:r>
              <a:rPr lang="en-US" altLang="ko-KR" sz="1946" b="1" dirty="0" smtClean="0">
                <a:solidFill>
                  <a:schemeClr val="accent3">
                    <a:lumMod val="50000"/>
                  </a:schemeClr>
                </a:solidFill>
                <a:latin typeface="나눔고딕"/>
                <a:ea typeface="나눔고딕"/>
                <a:cs typeface="나눔고딕"/>
              </a:rPr>
              <a:t>00</a:t>
            </a:r>
            <a:r>
              <a:rPr lang="ko-KR" altLang="en-US" sz="1946" b="1" dirty="0" smtClean="0">
                <a:solidFill>
                  <a:schemeClr val="accent3">
                    <a:lumMod val="50000"/>
                  </a:schemeClr>
                </a:solidFill>
                <a:latin typeface="나눔고딕"/>
                <a:ea typeface="나눔고딕"/>
                <a:cs typeface="나눔고딕"/>
              </a:rPr>
              <a:t>여 도시 </a:t>
            </a:r>
            <a:r>
              <a:rPr lang="en-US" altLang="ko-KR" sz="1946" b="1" dirty="0" smtClean="0">
                <a:solidFill>
                  <a:schemeClr val="accent3">
                    <a:lumMod val="50000"/>
                  </a:schemeClr>
                </a:solidFill>
                <a:latin typeface="나눔고딕"/>
                <a:ea typeface="나눔고딕"/>
                <a:cs typeface="나눔고딕"/>
              </a:rPr>
              <a:t>50</a:t>
            </a:r>
            <a:r>
              <a:rPr lang="ko-KR" altLang="en-US" sz="1946" b="1" dirty="0" smtClean="0">
                <a:solidFill>
                  <a:schemeClr val="accent3">
                    <a:lumMod val="50000"/>
                  </a:schemeClr>
                </a:solidFill>
                <a:latin typeface="나눔고딕"/>
                <a:ea typeface="나눔고딕"/>
                <a:cs typeface="나눔고딕"/>
              </a:rPr>
              <a:t>여 민족을 만나</a:t>
            </a:r>
            <a:r>
              <a:rPr lang="en-US" altLang="ko-KR" sz="1946" b="1" dirty="0" smtClean="0">
                <a:solidFill>
                  <a:schemeClr val="accent3">
                    <a:lumMod val="50000"/>
                  </a:schemeClr>
                </a:solidFill>
                <a:latin typeface="나눔고딕"/>
                <a:ea typeface="나눔고딕"/>
                <a:cs typeface="나눔고딕"/>
              </a:rPr>
              <a:t/>
            </a:r>
            <a:br>
              <a:rPr lang="en-US" altLang="ko-KR" sz="1946" b="1" dirty="0" smtClean="0">
                <a:solidFill>
                  <a:schemeClr val="accent3">
                    <a:lumMod val="50000"/>
                  </a:schemeClr>
                </a:solidFill>
                <a:latin typeface="나눔고딕"/>
                <a:ea typeface="나눔고딕"/>
                <a:cs typeface="나눔고딕"/>
              </a:rPr>
            </a:br>
            <a:r>
              <a:rPr lang="en-US" altLang="ko-KR" sz="1946" b="1" dirty="0" smtClean="0">
                <a:solidFill>
                  <a:schemeClr val="accent3">
                    <a:lumMod val="50000"/>
                  </a:schemeClr>
                </a:solidFill>
                <a:latin typeface="나눔고딕"/>
                <a:ea typeface="나눔고딕"/>
                <a:cs typeface="나눔고딕"/>
              </a:rPr>
              <a:t/>
            </a:r>
            <a:br>
              <a:rPr lang="en-US" altLang="ko-KR" sz="1946" b="1" dirty="0" smtClean="0">
                <a:solidFill>
                  <a:schemeClr val="accent3">
                    <a:lumMod val="50000"/>
                  </a:schemeClr>
                </a:solidFill>
                <a:latin typeface="나눔고딕"/>
                <a:ea typeface="나눔고딕"/>
                <a:cs typeface="나눔고딕"/>
              </a:rPr>
            </a:br>
            <a:r>
              <a:rPr lang="ko-KR" altLang="ko-KR" sz="1946" b="1" dirty="0" smtClean="0">
                <a:solidFill>
                  <a:schemeClr val="accent3">
                    <a:lumMod val="50000"/>
                  </a:schemeClr>
                </a:solidFill>
                <a:latin typeface="나눔고딕"/>
                <a:ea typeface="나눔고딕"/>
                <a:cs typeface="나눔고딕"/>
              </a:rPr>
              <a:t> </a:t>
            </a:r>
            <a:r>
              <a:rPr lang="en-US" altLang="ko-KR" sz="1946" b="1" dirty="0" smtClean="0">
                <a:solidFill>
                  <a:schemeClr val="accent3">
                    <a:lumMod val="50000"/>
                  </a:schemeClr>
                </a:solidFill>
                <a:latin typeface="나눔고딕"/>
                <a:ea typeface="나눔고딕"/>
                <a:cs typeface="나눔고딕"/>
              </a:rPr>
              <a:t>100</a:t>
            </a:r>
            <a:r>
              <a:rPr lang="ko-KR" altLang="en-US" sz="1946" b="1" dirty="0" smtClean="0">
                <a:solidFill>
                  <a:schemeClr val="accent3">
                    <a:lumMod val="50000"/>
                  </a:schemeClr>
                </a:solidFill>
                <a:latin typeface="나눔고딕"/>
                <a:ea typeface="나눔고딕"/>
                <a:cs typeface="나눔고딕"/>
              </a:rPr>
              <a:t>여편의 여행 다큐멘터리를 기록하다</a:t>
            </a:r>
            <a:r>
              <a:rPr lang="en-US" altLang="ko-KR" sz="1946" b="1" dirty="0" smtClean="0">
                <a:solidFill>
                  <a:schemeClr val="accent3">
                    <a:lumMod val="50000"/>
                  </a:schemeClr>
                </a:solidFill>
                <a:latin typeface="나눔고딕"/>
                <a:ea typeface="나눔고딕"/>
                <a:cs typeface="나눔고딕"/>
              </a:rPr>
              <a:t>!</a:t>
            </a:r>
            <a:endParaRPr lang="ko-KR" altLang="en-US" sz="1946" b="1" dirty="0" smtClean="0">
              <a:solidFill>
                <a:schemeClr val="accent3">
                  <a:lumMod val="50000"/>
                </a:schemeClr>
              </a:solidFill>
              <a:latin typeface="나눔고딕"/>
              <a:ea typeface="나눔고딕"/>
              <a:cs typeface="나눔고딕"/>
            </a:endParaRPr>
          </a:p>
          <a:p>
            <a:pPr algn="r">
              <a:buNone/>
            </a:pPr>
            <a:endParaRPr lang="en-US" altLang="ko-KR" sz="1946" b="1" dirty="0" smtClean="0">
              <a:solidFill>
                <a:schemeClr val="accent3">
                  <a:lumMod val="50000"/>
                </a:schemeClr>
              </a:solidFill>
              <a:latin typeface="나눔고딕"/>
              <a:ea typeface="나눔고딕"/>
              <a:cs typeface="나눔고딕"/>
            </a:endParaRPr>
          </a:p>
          <a:p>
            <a:pPr algn="r">
              <a:buNone/>
            </a:pPr>
            <a:r>
              <a:rPr lang="en-US" altLang="ko-KR" sz="1946" b="1" dirty="0" smtClean="0">
                <a:solidFill>
                  <a:schemeClr val="accent3">
                    <a:lumMod val="50000"/>
                  </a:schemeClr>
                </a:solidFill>
                <a:latin typeface="나눔고딕"/>
                <a:ea typeface="나눔고딕"/>
                <a:cs typeface="나눔고딕"/>
              </a:rPr>
              <a:t>   </a:t>
            </a:r>
            <a:endParaRPr lang="ko-KR" altLang="en-US" sz="1946" b="1" dirty="0">
              <a:solidFill>
                <a:schemeClr val="accent3">
                  <a:lumMod val="50000"/>
                </a:schemeClr>
              </a:solidFill>
              <a:latin typeface="나눔고딕"/>
              <a:ea typeface="나눔고딕"/>
              <a:cs typeface="나눔고딕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239000" y="2286000"/>
            <a:ext cx="762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altLang="ko-KR" sz="1200" b="1" dirty="0" smtClean="0">
                <a:latin typeface="나눔고딕"/>
                <a:ea typeface="나눔고딕"/>
                <a:cs typeface="나눔고딕"/>
              </a:rPr>
              <a:t>KOREA</a:t>
            </a:r>
            <a:endParaRPr lang="ko-KR" altLang="en-US" sz="1200" b="1" dirty="0">
              <a:latin typeface="나눔고딕"/>
              <a:ea typeface="나눔고딕"/>
              <a:cs typeface="나눔고딕"/>
            </a:endParaRPr>
          </a:p>
        </p:txBody>
      </p:sp>
      <p:sp>
        <p:nvSpPr>
          <p:cNvPr id="14" name="순서도: 연결자 13"/>
          <p:cNvSpPr/>
          <p:nvPr/>
        </p:nvSpPr>
        <p:spPr>
          <a:xfrm>
            <a:off x="7643834" y="2643182"/>
            <a:ext cx="71438" cy="71438"/>
          </a:xfrm>
          <a:prstGeom prst="flowChartConnector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C00000"/>
              </a:solidFill>
            </a:endParaRPr>
          </a:p>
        </p:txBody>
      </p:sp>
      <p:pic>
        <p:nvPicPr>
          <p:cNvPr id="10" name="Picture 9" descr="img-logo-illu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01000" y="1905000"/>
            <a:ext cx="912962" cy="1524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E4BBC46-0F53-4AF8-93C5-3EE0DE121CC3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96" y="457200"/>
            <a:ext cx="4557703" cy="2592659"/>
          </a:xfrm>
          <a:prstGeom prst="rect">
            <a:avLst/>
          </a:prstGeom>
        </p:spPr>
      </p:pic>
      <p:pic>
        <p:nvPicPr>
          <p:cNvPr id="3" name="Picture 2" descr="EE99B312-90A0-43C1-8284-752354E54B5F.jpe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457200"/>
            <a:ext cx="4610746" cy="2590800"/>
          </a:xfrm>
          <a:prstGeom prst="rect">
            <a:avLst/>
          </a:prstGeom>
        </p:spPr>
      </p:pic>
      <p:pic>
        <p:nvPicPr>
          <p:cNvPr id="4" name="Picture 3" descr="C208A1B3-87C8-4459-81A0-808E58214F1F.jpe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048000"/>
            <a:ext cx="4572000" cy="3429000"/>
          </a:xfrm>
          <a:prstGeom prst="rect">
            <a:avLst/>
          </a:prstGeom>
        </p:spPr>
      </p:pic>
      <p:pic>
        <p:nvPicPr>
          <p:cNvPr id="7" name="Picture 6" descr="C7010725-B9C1-4E84-9990-AD1D3B4B5C34.jpe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2000" y="3048000"/>
            <a:ext cx="4572000" cy="3429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339752" y="2655706"/>
            <a:ext cx="2196105" cy="36933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ko-KR" altLang="en-US" b="1" dirty="0" smtClean="0">
                <a:solidFill>
                  <a:schemeClr val="bg1">
                    <a:lumMod val="20000"/>
                    <a:lumOff val="80000"/>
                  </a:schemeClr>
                </a:solidFill>
                <a:latin typeface="나눔고딕"/>
                <a:ea typeface="나눔고딕"/>
                <a:cs typeface="나눔고딕"/>
              </a:rPr>
              <a:t>지미집</a:t>
            </a:r>
            <a:r>
              <a:rPr lang="en-US" altLang="ko-KR" b="1" dirty="0" smtClean="0">
                <a:solidFill>
                  <a:schemeClr val="bg1">
                    <a:lumMod val="20000"/>
                    <a:lumOff val="80000"/>
                  </a:schemeClr>
                </a:solidFill>
                <a:latin typeface="나눔고딕"/>
                <a:ea typeface="나눔고딕"/>
                <a:cs typeface="나눔고딕"/>
              </a:rPr>
              <a:t>(</a:t>
            </a:r>
            <a:r>
              <a:rPr lang="fr-CA" altLang="ko-KR" b="1" dirty="0" smtClean="0">
                <a:solidFill>
                  <a:schemeClr val="bg1">
                    <a:lumMod val="20000"/>
                    <a:lumOff val="80000"/>
                  </a:schemeClr>
                </a:solidFill>
                <a:latin typeface="나눔고딕"/>
                <a:ea typeface="나눔고딕"/>
                <a:cs typeface="나눔고딕"/>
              </a:rPr>
              <a:t>Jimmy </a:t>
            </a:r>
            <a:r>
              <a:rPr lang="fr-CA" altLang="ko-KR" b="1" dirty="0" err="1" smtClean="0">
                <a:solidFill>
                  <a:schemeClr val="bg1">
                    <a:lumMod val="20000"/>
                    <a:lumOff val="80000"/>
                  </a:schemeClr>
                </a:solidFill>
                <a:latin typeface="나눔고딕"/>
                <a:ea typeface="나눔고딕"/>
                <a:cs typeface="나눔고딕"/>
              </a:rPr>
              <a:t>jip</a:t>
            </a:r>
            <a:r>
              <a:rPr lang="fr-CA" altLang="ko-KR" b="1" dirty="0" smtClean="0">
                <a:solidFill>
                  <a:schemeClr val="bg1">
                    <a:lumMod val="20000"/>
                    <a:lumOff val="80000"/>
                  </a:schemeClr>
                </a:solidFill>
                <a:latin typeface="나눔고딕"/>
                <a:ea typeface="나눔고딕"/>
                <a:cs typeface="나눔고딕"/>
              </a:rPr>
              <a:t> 1</a:t>
            </a:r>
            <a:r>
              <a:rPr lang="fr-CA" altLang="ko-KR" dirty="0" smtClean="0">
                <a:solidFill>
                  <a:schemeClr val="bg1">
                    <a:lumMod val="20000"/>
                    <a:lumOff val="80000"/>
                  </a:schemeClr>
                </a:solidFill>
                <a:latin typeface="나눔고딕"/>
                <a:ea typeface="나눔고딕"/>
                <a:cs typeface="나눔고딕"/>
              </a:rPr>
              <a:t>)</a:t>
            </a:r>
            <a:endParaRPr lang="en-US" dirty="0">
              <a:solidFill>
                <a:schemeClr val="bg1">
                  <a:lumMod val="20000"/>
                  <a:lumOff val="80000"/>
                </a:schemeClr>
              </a:solidFill>
              <a:latin typeface="나눔고딕"/>
              <a:ea typeface="나눔고딕"/>
              <a:cs typeface="나눔고딕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644008" y="2665932"/>
            <a:ext cx="2196105" cy="36933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ko-KR" altLang="en-US" b="1" dirty="0" smtClean="0">
                <a:solidFill>
                  <a:srgbClr val="FBF4E1"/>
                </a:solidFill>
                <a:latin typeface="나눔고딕"/>
                <a:ea typeface="나눔고딕"/>
                <a:cs typeface="나눔고딕"/>
              </a:rPr>
              <a:t>지미집</a:t>
            </a:r>
            <a:r>
              <a:rPr lang="en-US" altLang="ko-KR" b="1" dirty="0" smtClean="0">
                <a:solidFill>
                  <a:srgbClr val="FBF4E1"/>
                </a:solidFill>
                <a:latin typeface="나눔고딕"/>
                <a:ea typeface="나눔고딕"/>
                <a:cs typeface="나눔고딕"/>
              </a:rPr>
              <a:t>(Jimmy jip 2)</a:t>
            </a:r>
            <a:endParaRPr lang="en-US" b="1" dirty="0">
              <a:solidFill>
                <a:srgbClr val="FBF4E1"/>
              </a:solidFill>
              <a:latin typeface="나눔고딕"/>
              <a:ea typeface="나눔고딕"/>
              <a:cs typeface="나눔고딕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14826" y="5943600"/>
            <a:ext cx="1557174" cy="36933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ko-KR" altLang="en-US" b="1" dirty="0" smtClean="0">
                <a:solidFill>
                  <a:srgbClr val="FBF4E1"/>
                </a:solidFill>
                <a:latin typeface="나눔고딕"/>
                <a:ea typeface="나눔고딕"/>
                <a:cs typeface="나눔고딕"/>
              </a:rPr>
              <a:t>짐벌</a:t>
            </a:r>
            <a:r>
              <a:rPr lang="en-US" altLang="ko-KR" b="1" dirty="0" smtClean="0">
                <a:solidFill>
                  <a:srgbClr val="FBF4E1"/>
                </a:solidFill>
                <a:latin typeface="나눔고딕"/>
                <a:ea typeface="나눔고딕"/>
                <a:cs typeface="나눔고딕"/>
              </a:rPr>
              <a:t>(</a:t>
            </a:r>
            <a:r>
              <a:rPr lang="en-US" altLang="ko-KR" b="1" dirty="0" err="1" smtClean="0">
                <a:solidFill>
                  <a:srgbClr val="FBF4E1"/>
                </a:solidFill>
                <a:latin typeface="나눔고딕"/>
                <a:ea typeface="나눔고딕"/>
                <a:cs typeface="나눔고딕"/>
              </a:rPr>
              <a:t>Gimbal</a:t>
            </a:r>
            <a:r>
              <a:rPr lang="en-US" altLang="ko-KR" b="1" dirty="0" smtClean="0">
                <a:solidFill>
                  <a:srgbClr val="FBF4E1"/>
                </a:solidFill>
                <a:latin typeface="나눔고딕"/>
                <a:ea typeface="나눔고딕"/>
                <a:cs typeface="나눔고딕"/>
              </a:rPr>
              <a:t>)</a:t>
            </a:r>
            <a:endParaRPr lang="en-US" b="1" dirty="0">
              <a:solidFill>
                <a:srgbClr val="FBF4E1"/>
              </a:solidFill>
              <a:latin typeface="나눔고딕"/>
              <a:ea typeface="나눔고딕"/>
              <a:cs typeface="나눔고딕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572000" y="5943600"/>
            <a:ext cx="2452100" cy="36933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ko-KR" altLang="en-US" b="1" dirty="0" smtClean="0">
                <a:solidFill>
                  <a:srgbClr val="FBF4E1"/>
                </a:solidFill>
                <a:latin typeface="나눔고딕"/>
                <a:ea typeface="나눔고딕"/>
                <a:cs typeface="나눔고딕"/>
              </a:rPr>
              <a:t>슬라이드캠</a:t>
            </a:r>
            <a:r>
              <a:rPr lang="en-US" altLang="ko-KR" b="1" dirty="0" smtClean="0">
                <a:solidFill>
                  <a:srgbClr val="FBF4E1"/>
                </a:solidFill>
                <a:latin typeface="나눔고딕"/>
                <a:ea typeface="나눔고딕"/>
                <a:cs typeface="나눔고딕"/>
              </a:rPr>
              <a:t>(Slide cam)</a:t>
            </a:r>
            <a:endParaRPr lang="en-US" b="1" dirty="0">
              <a:solidFill>
                <a:srgbClr val="FBF4E1"/>
              </a:solidFill>
              <a:latin typeface="나눔고딕"/>
              <a:ea typeface="나눔고딕"/>
              <a:cs typeface="나눔고딕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C07E9E1-0038-4FE5-A2D2-3071EE5ACFF8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14800" y="2514600"/>
            <a:ext cx="4902764" cy="3276600"/>
          </a:xfrm>
          <a:prstGeom prst="rect">
            <a:avLst/>
          </a:prstGeom>
        </p:spPr>
      </p:pic>
      <p:pic>
        <p:nvPicPr>
          <p:cNvPr id="3" name="Picture 2" descr="E1103926-0EEF-436C-BAC8-23E3EE291509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" y="762000"/>
            <a:ext cx="3810000" cy="5080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905000" y="914400"/>
            <a:ext cx="1995518" cy="36933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ko-KR" altLang="en-US" dirty="0" smtClean="0">
                <a:latin typeface="나눔고딕"/>
                <a:ea typeface="나눔고딕"/>
                <a:cs typeface="나눔고딕"/>
              </a:rPr>
              <a:t>헬리캠</a:t>
            </a:r>
            <a:r>
              <a:rPr lang="en-US" altLang="ko-KR" dirty="0" smtClean="0">
                <a:latin typeface="나눔고딕"/>
                <a:ea typeface="나눔고딕"/>
                <a:cs typeface="나눔고딕"/>
              </a:rPr>
              <a:t>(Helicam)1</a:t>
            </a:r>
            <a:endParaRPr lang="en-US" dirty="0">
              <a:latin typeface="나눔고딕"/>
              <a:ea typeface="나눔고딕"/>
              <a:cs typeface="나눔고딕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343400" y="2667000"/>
            <a:ext cx="1880243" cy="36933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ko-KR" altLang="en-US" dirty="0" smtClean="0"/>
              <a:t>헬리캠</a:t>
            </a:r>
            <a:r>
              <a:rPr lang="fr-CA" altLang="ko-KR" dirty="0" smtClean="0"/>
              <a:t>(</a:t>
            </a:r>
            <a:r>
              <a:rPr lang="fr-CA" altLang="ko-KR" dirty="0" err="1" smtClean="0"/>
              <a:t>Helicam</a:t>
            </a:r>
            <a:r>
              <a:rPr lang="fr-CA" altLang="ko-KR" dirty="0" smtClean="0"/>
              <a:t>)</a:t>
            </a:r>
            <a:r>
              <a:rPr lang="en-US" altLang="ko-KR" dirty="0" smtClean="0"/>
              <a:t>2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6904240_1503087866470457_1938939595295595716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7400" y="762000"/>
            <a:ext cx="5029200" cy="50292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057400" y="304800"/>
            <a:ext cx="2341996" cy="36933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ko-KR" altLang="en-US" b="1" dirty="0" smtClean="0">
                <a:solidFill>
                  <a:schemeClr val="bg1">
                    <a:lumMod val="20000"/>
                    <a:lumOff val="80000"/>
                  </a:schemeClr>
                </a:solidFill>
                <a:latin typeface="나눔고딕"/>
                <a:ea typeface="나눔고딕"/>
                <a:cs typeface="나눔고딕"/>
              </a:rPr>
              <a:t>이제는 스마트폰으로</a:t>
            </a:r>
            <a:r>
              <a:rPr lang="en-US" altLang="ko-KR" b="1" dirty="0" smtClean="0">
                <a:solidFill>
                  <a:schemeClr val="bg1">
                    <a:lumMod val="20000"/>
                    <a:lumOff val="80000"/>
                  </a:schemeClr>
                </a:solidFill>
                <a:latin typeface="나눔고딕"/>
                <a:ea typeface="나눔고딕"/>
                <a:cs typeface="나눔고딕"/>
              </a:rPr>
              <a:t>..</a:t>
            </a:r>
            <a:endParaRPr lang="en-US" dirty="0">
              <a:solidFill>
                <a:schemeClr val="bg1">
                  <a:lumMod val="20000"/>
                  <a:lumOff val="80000"/>
                </a:schemeClr>
              </a:solidFill>
              <a:latin typeface="나눔고딕"/>
              <a:ea typeface="나눔고딕"/>
              <a:cs typeface="나눔고딕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763688" y="6021288"/>
            <a:ext cx="5616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/>
              <a:t>여행전문 </a:t>
            </a:r>
            <a:r>
              <a:rPr lang="ko-KR" altLang="en-US"/>
              <a:t>프로듀서의 </a:t>
            </a:r>
            <a:r>
              <a:rPr lang="en-US" altLang="ko-KR" dirty="0"/>
              <a:t>‘5CUT’</a:t>
            </a:r>
            <a:r>
              <a:rPr lang="ko-KR" altLang="en-US" dirty="0"/>
              <a:t>의 비밀 지금 시작합니다</a:t>
            </a:r>
            <a:r>
              <a:rPr lang="en-US" altLang="ko-KR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 idx="4294967295"/>
          </p:nvPr>
        </p:nvSpPr>
        <p:spPr>
          <a:xfrm>
            <a:off x="457200" y="152400"/>
            <a:ext cx="8229600" cy="1219200"/>
          </a:xfrm>
        </p:spPr>
        <p:txBody>
          <a:bodyPr>
            <a:normAutofit/>
          </a:bodyPr>
          <a:lstStyle/>
          <a:p>
            <a:r>
              <a:rPr lang="ko-KR" altLang="en-US" sz="4400" b="1" dirty="0" smtClean="0">
                <a:ln w="1905"/>
                <a:solidFill>
                  <a:srgbClr val="0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나눔고딕"/>
                <a:ea typeface="나눔고딕"/>
                <a:cs typeface="나눔고딕"/>
              </a:rPr>
              <a:t> 왜 영상 기록인가</a:t>
            </a:r>
            <a:r>
              <a:rPr altLang="ko-KR" sz="4400" b="1" dirty="0" smtClean="0">
                <a:ln w="1905"/>
                <a:solidFill>
                  <a:srgbClr val="0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나눔고딕"/>
                <a:ea typeface="나눔고딕"/>
                <a:cs typeface="나눔고딕"/>
              </a:rPr>
              <a:t>?</a:t>
            </a:r>
            <a:endParaRPr lang="ko-KR" altLang="en-US" sz="4400" b="1" dirty="0">
              <a:ln w="1905"/>
              <a:solidFill>
                <a:srgbClr val="0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나눔고딕"/>
              <a:ea typeface="나눔고딕"/>
              <a:cs typeface="나눔고딕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635896" y="1916832"/>
            <a:ext cx="39604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charset="2"/>
              <a:buChar char="è"/>
            </a:pPr>
            <a:r>
              <a:rPr lang="ko-KR" altLang="en-US" b="1" dirty="0" smtClean="0">
                <a:solidFill>
                  <a:srgbClr val="FFFFFF"/>
                </a:solidFill>
                <a:latin typeface="나눔고딕"/>
                <a:ea typeface="나눔고딕"/>
                <a:cs typeface="나눔고딕"/>
              </a:rPr>
              <a:t>나만의 삶을 살아있는 </a:t>
            </a:r>
            <a:endParaRPr lang="en-US" altLang="ko-KR" b="1" dirty="0" smtClean="0">
              <a:solidFill>
                <a:srgbClr val="FFFFFF"/>
              </a:solidFill>
              <a:latin typeface="나눔고딕"/>
              <a:ea typeface="나눔고딕"/>
              <a:cs typeface="나눔고딕"/>
            </a:endParaRPr>
          </a:p>
          <a:p>
            <a:pPr>
              <a:buFont typeface="Wingdings" charset="2"/>
              <a:buChar char="è"/>
            </a:pPr>
            <a:r>
              <a:rPr lang="ko-KR" altLang="en-US" b="1" dirty="0">
                <a:solidFill>
                  <a:srgbClr val="FFFFFF"/>
                </a:solidFill>
                <a:latin typeface="나눔고딕"/>
                <a:ea typeface="나눔고딕"/>
                <a:cs typeface="나눔고딕"/>
              </a:rPr>
              <a:t>기록으로 담아낼 수 있기</a:t>
            </a:r>
            <a:r>
              <a:rPr lang="en-US" altLang="ko-KR" b="1" dirty="0">
                <a:solidFill>
                  <a:srgbClr val="FFFFFF"/>
                </a:solidFill>
                <a:latin typeface="나눔고딕"/>
                <a:ea typeface="나눔고딕"/>
                <a:cs typeface="나눔고딕"/>
              </a:rPr>
              <a:t> </a:t>
            </a:r>
            <a:r>
              <a:rPr lang="ko-KR" altLang="en-US" b="1" dirty="0" smtClean="0">
                <a:solidFill>
                  <a:srgbClr val="FFFFFF"/>
                </a:solidFill>
                <a:latin typeface="나눔고딕"/>
                <a:ea typeface="나눔고딕"/>
                <a:cs typeface="나눔고딕"/>
              </a:rPr>
              <a:t>때문이다</a:t>
            </a:r>
            <a:endParaRPr lang="en-US" altLang="ko-KR" b="1" dirty="0" smtClean="0">
              <a:solidFill>
                <a:srgbClr val="FFFFFF"/>
              </a:solidFill>
              <a:latin typeface="나눔고딕"/>
              <a:ea typeface="나눔고딕"/>
              <a:cs typeface="나눔고딕"/>
            </a:endParaRPr>
          </a:p>
          <a:p>
            <a:pPr>
              <a:buFont typeface="Wingdings" charset="2"/>
              <a:buChar char="è"/>
            </a:pPr>
            <a:r>
              <a:rPr lang="ko-KR" altLang="en-US" b="1" dirty="0" smtClean="0">
                <a:solidFill>
                  <a:srgbClr val="FFFFFF"/>
                </a:solidFill>
                <a:latin typeface="나눔고딕"/>
                <a:ea typeface="나눔고딕"/>
                <a:cs typeface="나눔고딕"/>
              </a:rPr>
              <a:t>통찰력의 개안</a:t>
            </a:r>
            <a:endParaRPr lang="en-US" altLang="ko-KR" b="1" dirty="0" smtClean="0">
              <a:solidFill>
                <a:srgbClr val="FFFFFF"/>
              </a:solidFill>
              <a:latin typeface="나눔고딕"/>
              <a:ea typeface="나눔고딕"/>
              <a:cs typeface="나눔고딕"/>
            </a:endParaRPr>
          </a:p>
          <a:p>
            <a:pPr>
              <a:buFont typeface="Wingdings" charset="2"/>
              <a:buChar char="è"/>
            </a:pPr>
            <a:r>
              <a:rPr lang="ko-KR" altLang="en-US" b="1" dirty="0" smtClean="0">
                <a:solidFill>
                  <a:srgbClr val="FFFFFF"/>
                </a:solidFill>
                <a:latin typeface="나눔고딕"/>
                <a:ea typeface="나눔고딕"/>
                <a:cs typeface="나눔고딕"/>
              </a:rPr>
              <a:t>시간의 봉인 사진 </a:t>
            </a:r>
            <a:r>
              <a:rPr lang="en-US" altLang="ko-KR" b="1" dirty="0" smtClean="0">
                <a:solidFill>
                  <a:srgbClr val="FFFFFF"/>
                </a:solidFill>
                <a:latin typeface="나눔고딕"/>
                <a:ea typeface="나눔고딕"/>
                <a:cs typeface="나눔고딕"/>
              </a:rPr>
              <a:t>&amp; </a:t>
            </a:r>
            <a:r>
              <a:rPr lang="ko-KR" altLang="en-US" b="1" dirty="0" smtClean="0">
                <a:solidFill>
                  <a:srgbClr val="FFFFFF"/>
                </a:solidFill>
                <a:latin typeface="나눔고딕"/>
                <a:ea typeface="나눔고딕"/>
                <a:cs typeface="나눔고딕"/>
              </a:rPr>
              <a:t>영상</a:t>
            </a:r>
            <a:r>
              <a:rPr lang="en-US" altLang="ko-KR" b="1" dirty="0">
                <a:solidFill>
                  <a:schemeClr val="accent5">
                    <a:lumMod val="75000"/>
                  </a:schemeClr>
                </a:solidFill>
                <a:latin typeface="나눔고딕"/>
                <a:ea typeface="나눔고딕"/>
                <a:cs typeface="나눔고딕"/>
              </a:rPr>
              <a:t> </a:t>
            </a:r>
            <a:endParaRPr lang="en-US" altLang="ko-KR" b="1" dirty="0" smtClean="0">
              <a:solidFill>
                <a:schemeClr val="accent5">
                  <a:lumMod val="75000"/>
                </a:schemeClr>
              </a:solidFill>
              <a:latin typeface="나눔고딕"/>
              <a:ea typeface="나눔고딕"/>
              <a:cs typeface="나눔고딕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990600" y="1752600"/>
            <a:ext cx="60869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latin typeface="나눔고딕"/>
                <a:ea typeface="나눔고딕"/>
                <a:cs typeface="나눔고딕"/>
              </a:rPr>
              <a:t>✓ 생각만으로도 내 가슴을 뛰게하는 이야기 </a:t>
            </a:r>
            <a:r>
              <a:rPr lang="en-US" altLang="ko-KR" b="1" dirty="0" smtClean="0">
                <a:latin typeface="나눔고딕"/>
                <a:ea typeface="나눔고딕"/>
                <a:cs typeface="나눔고딕"/>
              </a:rPr>
              <a:t>(</a:t>
            </a:r>
            <a:r>
              <a:rPr lang="ko-KR" altLang="en-US" b="1" dirty="0" smtClean="0">
                <a:latin typeface="나눔고딕"/>
                <a:ea typeface="나눔고딕"/>
                <a:cs typeface="나눔고딕"/>
              </a:rPr>
              <a:t>여행지에서</a:t>
            </a:r>
            <a:r>
              <a:rPr lang="en-US" altLang="ko-KR" b="1" dirty="0" smtClean="0">
                <a:latin typeface="나눔고딕"/>
                <a:ea typeface="나눔고딕"/>
                <a:cs typeface="나눔고딕"/>
              </a:rPr>
              <a:t>)</a:t>
            </a:r>
            <a:endParaRPr lang="en-US" b="1" dirty="0">
              <a:latin typeface="나눔고딕"/>
              <a:ea typeface="나눔고딕"/>
              <a:cs typeface="나눔고딕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90600" y="2492896"/>
            <a:ext cx="51619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latin typeface="나눔고딕"/>
                <a:ea typeface="나눔고딕"/>
                <a:cs typeface="나눔고딕"/>
              </a:rPr>
              <a:t>✓ 내가 꼭 기록하고 싶은 순간 </a:t>
            </a:r>
            <a:r>
              <a:rPr lang="en-US" altLang="ko-KR" b="1" dirty="0" smtClean="0">
                <a:latin typeface="나눔고딕"/>
                <a:ea typeface="나눔고딕"/>
                <a:cs typeface="나눔고딕"/>
              </a:rPr>
              <a:t>(5</a:t>
            </a:r>
            <a:r>
              <a:rPr lang="ko-KR" altLang="en-US" b="1" dirty="0" smtClean="0">
                <a:latin typeface="나눔고딕"/>
                <a:ea typeface="나눔고딕"/>
                <a:cs typeface="나눔고딕"/>
              </a:rPr>
              <a:t>컷 스토리 </a:t>
            </a:r>
            <a:r>
              <a:rPr lang="ko-KR" altLang="en-US" b="1" dirty="0" err="1" smtClean="0">
                <a:latin typeface="나눔고딕"/>
                <a:ea typeface="나눔고딕"/>
                <a:cs typeface="나눔고딕"/>
              </a:rPr>
              <a:t>텔링</a:t>
            </a:r>
            <a:r>
              <a:rPr lang="en-US" altLang="ko-KR" b="1" dirty="0" smtClean="0">
                <a:latin typeface="나눔고딕"/>
                <a:ea typeface="나눔고딕"/>
                <a:cs typeface="나눔고딕"/>
              </a:rPr>
              <a:t>)</a:t>
            </a:r>
            <a:endParaRPr lang="en-US" b="1" dirty="0">
              <a:latin typeface="나눔고딕"/>
              <a:ea typeface="나눔고딕"/>
              <a:cs typeface="나눔고딕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90600" y="3244334"/>
            <a:ext cx="45192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latin typeface="나눔고딕"/>
                <a:ea typeface="나눔고딕"/>
                <a:cs typeface="나눔고딕"/>
              </a:rPr>
              <a:t>✓ 후손들에게 전해 줄 핵심가치</a:t>
            </a:r>
            <a:r>
              <a:rPr lang="en-US" altLang="ko-KR" b="1" dirty="0" smtClean="0">
                <a:latin typeface="나눔고딕"/>
                <a:ea typeface="나눔고딕"/>
                <a:cs typeface="나눔고딕"/>
              </a:rPr>
              <a:t>(</a:t>
            </a:r>
            <a:r>
              <a:rPr lang="fr-CA" altLang="ko-KR" b="1" dirty="0" err="1" smtClean="0">
                <a:latin typeface="나눔고딕"/>
                <a:ea typeface="나눔고딕"/>
                <a:cs typeface="나눔고딕"/>
              </a:rPr>
              <a:t>Core</a:t>
            </a:r>
            <a:r>
              <a:rPr lang="fr-CA" altLang="ko-KR" b="1" dirty="0" smtClean="0">
                <a:latin typeface="나눔고딕"/>
                <a:ea typeface="나눔고딕"/>
                <a:cs typeface="나눔고딕"/>
              </a:rPr>
              <a:t> value)</a:t>
            </a:r>
            <a:endParaRPr lang="en-US" b="1" dirty="0">
              <a:latin typeface="나눔고딕"/>
              <a:ea typeface="나눔고딕"/>
              <a:cs typeface="나눔고딕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990600" y="3886200"/>
            <a:ext cx="2546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latin typeface="나눔고딕"/>
                <a:ea typeface="나눔고딕"/>
                <a:cs typeface="나눔고딕"/>
              </a:rPr>
              <a:t>.</a:t>
            </a:r>
            <a:endParaRPr lang="en-US" b="1" dirty="0">
              <a:latin typeface="나눔고딕"/>
              <a:ea typeface="나눔고딕"/>
              <a:cs typeface="나눔고딕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75614" y="471607"/>
            <a:ext cx="6551794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4000" b="1" dirty="0" smtClean="0">
                <a:latin typeface="나눔고딕"/>
                <a:ea typeface="나눔고딕"/>
                <a:cs typeface="나눔고딕"/>
              </a:rPr>
              <a:t>내 삶의 가장 빛나는 순간들</a:t>
            </a:r>
            <a:endParaRPr lang="en-US" altLang="ko-KR" sz="4000" b="1" dirty="0" smtClean="0">
              <a:latin typeface="나눔고딕"/>
              <a:ea typeface="나눔고딕"/>
              <a:cs typeface="나눔고딕"/>
            </a:endParaRPr>
          </a:p>
          <a:p>
            <a:r>
              <a:rPr lang="en-US" altLang="ko-KR" sz="3000" b="1" dirty="0" smtClean="0">
                <a:latin typeface="나눔고딕"/>
                <a:ea typeface="나눔고딕"/>
                <a:cs typeface="나눔고딕"/>
              </a:rPr>
              <a:t>(</a:t>
            </a:r>
            <a:r>
              <a:rPr lang="ko-KR" altLang="en-US" sz="3000" b="1" dirty="0" smtClean="0">
                <a:latin typeface="나눔고딕"/>
                <a:ea typeface="나눔고딕"/>
                <a:cs typeface="나눔고딕"/>
              </a:rPr>
              <a:t>구성</a:t>
            </a:r>
            <a:r>
              <a:rPr lang="en-US" altLang="ko-KR" sz="3000" b="1" dirty="0" smtClean="0">
                <a:latin typeface="나눔고딕"/>
                <a:ea typeface="나눔고딕"/>
                <a:cs typeface="나눔고딕"/>
              </a:rPr>
              <a:t>)</a:t>
            </a:r>
            <a:r>
              <a:rPr lang="ko-KR" altLang="en-US" sz="3000" b="1" dirty="0" smtClean="0">
                <a:latin typeface="나눔고딕"/>
                <a:ea typeface="나눔고딕"/>
                <a:cs typeface="나눔고딕"/>
              </a:rPr>
              <a:t>에 대해서 </a:t>
            </a:r>
            <a:endParaRPr lang="en-US" sz="3000" b="1" dirty="0">
              <a:latin typeface="나눔고딕"/>
              <a:ea typeface="나눔고딕"/>
              <a:cs typeface="나눔고딕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90600" y="3886200"/>
            <a:ext cx="27366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latin typeface="나눔고딕"/>
                <a:ea typeface="나눔고딕"/>
                <a:cs typeface="나눔고딕"/>
              </a:rPr>
              <a:t>✓ 나만의 비밀스러운 대화</a:t>
            </a:r>
            <a:endParaRPr lang="en-US" b="1" dirty="0">
              <a:latin typeface="나눔고딕"/>
              <a:ea typeface="나눔고딕"/>
              <a:cs typeface="나눔고딕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44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나눔고딕"/>
                <a:ea typeface="나눔고딕"/>
                <a:cs typeface="나눔고딕"/>
              </a:rPr>
              <a:t>나만의 영상  테마 설정하기</a:t>
            </a:r>
            <a:endParaRPr lang="en-US" sz="4400" b="1" dirty="0">
              <a:solidFill>
                <a:schemeClr val="accent5">
                  <a:lumMod val="40000"/>
                  <a:lumOff val="60000"/>
                </a:schemeClr>
              </a:solidFill>
              <a:latin typeface="나눔고딕"/>
              <a:ea typeface="나눔고딕"/>
              <a:cs typeface="나눔고딕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14400" y="1752600"/>
            <a:ext cx="40831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solidFill>
                  <a:srgbClr val="FBF4E1"/>
                </a:solidFill>
                <a:latin typeface="나눔고딕"/>
                <a:ea typeface="나눔고딕"/>
                <a:cs typeface="나눔고딕"/>
              </a:rPr>
              <a:t>✓ </a:t>
            </a:r>
            <a:r>
              <a:rPr lang="ko-KR" altLang="en-US" b="1" dirty="0" smtClean="0">
                <a:solidFill>
                  <a:srgbClr val="F0EDE1"/>
                </a:solidFill>
                <a:latin typeface="나눔고딕"/>
                <a:ea typeface="나눔고딕"/>
                <a:cs typeface="나눔고딕"/>
              </a:rPr>
              <a:t>내 삶에는 수 많은 테마가 숨겨져있다</a:t>
            </a:r>
            <a:r>
              <a:rPr lang="en-US" altLang="ko-KR" b="1" dirty="0" smtClean="0">
                <a:solidFill>
                  <a:srgbClr val="F0EDE1"/>
                </a:solidFill>
                <a:latin typeface="나눔고딕"/>
                <a:ea typeface="나눔고딕"/>
                <a:cs typeface="나눔고딕"/>
              </a:rPr>
              <a:t>.</a:t>
            </a:r>
            <a:endParaRPr lang="en-US" b="1" dirty="0">
              <a:solidFill>
                <a:srgbClr val="F0EDE1"/>
              </a:solidFill>
              <a:latin typeface="나눔고딕"/>
              <a:ea typeface="나눔고딕"/>
              <a:cs typeface="나눔고딕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295400" y="2738517"/>
            <a:ext cx="26965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ko-KR" altLang="ko-KR" dirty="0" smtClean="0">
                <a:solidFill>
                  <a:srgbClr val="F0EDE1"/>
                </a:solidFill>
                <a:latin typeface="Wingdings"/>
                <a:ea typeface="Wingdings"/>
                <a:cs typeface="Wingdings"/>
              </a:rPr>
              <a:t></a:t>
            </a:r>
            <a:r>
              <a:rPr lang="ko-KR" altLang="en-US" b="1" dirty="0" smtClean="0">
                <a:solidFill>
                  <a:srgbClr val="F0ED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나도 유튜브 </a:t>
            </a:r>
            <a:r>
              <a:rPr lang="ko-KR" altLang="en-US" b="1" dirty="0" err="1" smtClean="0">
                <a:solidFill>
                  <a:srgbClr val="F0ED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크리에이터</a:t>
            </a:r>
            <a:endParaRPr lang="en-US" dirty="0">
              <a:solidFill>
                <a:srgbClr val="F0EDE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295400" y="3244334"/>
            <a:ext cx="28632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ko-KR" dirty="0" smtClean="0">
                <a:solidFill>
                  <a:srgbClr val="F0EDE1"/>
                </a:solidFill>
                <a:latin typeface="Wingdings"/>
                <a:ea typeface="Wingdings"/>
                <a:cs typeface="Wingdings"/>
              </a:rPr>
              <a:t></a:t>
            </a:r>
            <a:r>
              <a:rPr lang="ko-KR" altLang="en-US" b="1" dirty="0" smtClean="0">
                <a:solidFill>
                  <a:srgbClr val="F0ED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내 삶에서 가장 슬픈 순간</a:t>
            </a:r>
            <a:endParaRPr lang="en-US" b="1" dirty="0">
              <a:solidFill>
                <a:srgbClr val="F0EDE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295400" y="3733800"/>
            <a:ext cx="26039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ko-KR" dirty="0" smtClean="0">
                <a:solidFill>
                  <a:srgbClr val="F0EDE1"/>
                </a:solidFill>
                <a:latin typeface="Wingdings"/>
                <a:ea typeface="Wingdings"/>
                <a:cs typeface="Wingdings"/>
              </a:rPr>
              <a:t></a:t>
            </a:r>
            <a:r>
              <a:rPr lang="ko-KR" altLang="en-US" b="1" dirty="0" smtClean="0">
                <a:solidFill>
                  <a:schemeClr val="bg1">
                    <a:lumMod val="20000"/>
                    <a:lumOff val="80000"/>
                  </a:schemeClr>
                </a:solidFill>
                <a:latin typeface="나눔고딕"/>
                <a:ea typeface="나눔고딕"/>
                <a:cs typeface="나눔고딕"/>
              </a:rPr>
              <a:t> 내가 가장 빛났던 순간</a:t>
            </a:r>
            <a:endParaRPr lang="en-US" dirty="0">
              <a:solidFill>
                <a:srgbClr val="F0EDE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59632" y="2224026"/>
            <a:ext cx="20185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ko-KR" dirty="0" smtClean="0">
                <a:solidFill>
                  <a:srgbClr val="F0EDE1"/>
                </a:solidFill>
              </a:rPr>
              <a:t> </a:t>
            </a:r>
            <a:r>
              <a:rPr lang="ko-KR" altLang="ko-KR" dirty="0" smtClean="0">
                <a:solidFill>
                  <a:srgbClr val="F0EDE1"/>
                </a:solidFill>
                <a:latin typeface="Wingdings"/>
                <a:ea typeface="Wingdings"/>
                <a:cs typeface="Wingdings"/>
              </a:rPr>
              <a:t></a:t>
            </a:r>
            <a:r>
              <a:rPr lang="ko-KR" altLang="en-US" b="1" dirty="0" smtClean="0">
                <a:solidFill>
                  <a:srgbClr val="F0ED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강의를 유튜브로</a:t>
            </a:r>
            <a:endParaRPr lang="en-US" altLang="ko-KR" b="1" dirty="0">
              <a:solidFill>
                <a:srgbClr val="F0EDE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66800" y="4343400"/>
            <a:ext cx="3637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latin typeface="Wingdings"/>
                <a:ea typeface="Wingdings"/>
                <a:cs typeface="Wingdings"/>
              </a:rPr>
              <a:t></a:t>
            </a:r>
            <a:r>
              <a:rPr lang="ko-KR" altLang="en-US" b="1" dirty="0" smtClean="0">
                <a:latin typeface="나눔고딕"/>
                <a:ea typeface="나눔고딕"/>
                <a:cs typeface="나눔고딕"/>
              </a:rPr>
              <a:t> </a:t>
            </a:r>
            <a:r>
              <a:rPr lang="ko-KR" altLang="en-US" b="1" dirty="0" smtClean="0"/>
              <a:t>기행을 통해 테마의 길을 발견한다</a:t>
            </a:r>
            <a:r>
              <a:rPr lang="en-US" altLang="ko-KR" b="1" dirty="0" smtClean="0">
                <a:solidFill>
                  <a:srgbClr val="FFFFFF"/>
                </a:solidFill>
              </a:rPr>
              <a:t>.</a:t>
            </a:r>
            <a:endParaRPr lang="en-US" b="1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 idx="4294967295"/>
          </p:nvPr>
        </p:nvSpPr>
        <p:spPr>
          <a:xfrm>
            <a:off x="685800" y="533400"/>
            <a:ext cx="8001000" cy="1143000"/>
          </a:xfrm>
        </p:spPr>
        <p:txBody>
          <a:bodyPr/>
          <a:lstStyle/>
          <a:p>
            <a:r>
              <a:rPr lang="ko-KR" altLang="en-US" sz="4400" b="1" dirty="0" smtClean="0">
                <a:latin typeface="나눔고딕"/>
                <a:ea typeface="나눔고딕"/>
                <a:cs typeface="나눔고딕"/>
              </a:rPr>
              <a:t>잊어버렸던 기억을 영상으로 </a:t>
            </a:r>
            <a:r>
              <a:rPr lang="en-US" altLang="ko-KR" sz="4400" b="1" dirty="0" smtClean="0">
                <a:latin typeface="나눔고딕"/>
                <a:ea typeface="나눔고딕"/>
                <a:cs typeface="나눔고딕"/>
              </a:rPr>
              <a:t/>
            </a:r>
            <a:br>
              <a:rPr lang="en-US" altLang="ko-KR" sz="4400" b="1" dirty="0" smtClean="0">
                <a:latin typeface="나눔고딕"/>
                <a:ea typeface="나눔고딕"/>
                <a:cs typeface="나눔고딕"/>
              </a:rPr>
            </a:br>
            <a:r>
              <a:rPr lang="ko-KR" altLang="en-US" sz="4400" b="1" dirty="0" smtClean="0">
                <a:latin typeface="나눔고딕"/>
                <a:ea typeface="나눔고딕"/>
                <a:cs typeface="나눔고딕"/>
              </a:rPr>
              <a:t>기록하기</a:t>
            </a:r>
            <a:endParaRPr lang="ko-KR" altLang="en-US" sz="4400" b="1" dirty="0">
              <a:latin typeface="나눔고딕"/>
              <a:ea typeface="나눔고딕"/>
              <a:cs typeface="나눔고딕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90600" y="1981200"/>
            <a:ext cx="18646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latin typeface="나눔고딕"/>
                <a:ea typeface="나눔고딕"/>
                <a:cs typeface="나눔고딕"/>
              </a:rPr>
              <a:t>✓ 사진을 찾아라</a:t>
            </a:r>
            <a:r>
              <a:rPr lang="en-US" altLang="ko-KR" b="1" dirty="0" smtClean="0">
                <a:latin typeface="나눔고딕"/>
                <a:ea typeface="나눔고딕"/>
                <a:cs typeface="나눔고딕"/>
              </a:rPr>
              <a:t>.</a:t>
            </a:r>
            <a:endParaRPr lang="en-US" b="1" dirty="0">
              <a:latin typeface="나눔고딕"/>
              <a:ea typeface="나눔고딕"/>
              <a:cs typeface="나눔고딕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90600" y="2667000"/>
            <a:ext cx="23006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latin typeface="나눔고딕"/>
                <a:ea typeface="나눔고딕"/>
                <a:cs typeface="나눔고딕"/>
              </a:rPr>
              <a:t>✓옛 편지를 탐색해라</a:t>
            </a:r>
            <a:r>
              <a:rPr lang="en-US" altLang="ko-KR" b="1" dirty="0" smtClean="0">
                <a:latin typeface="나눔고딕"/>
                <a:ea typeface="나눔고딕"/>
                <a:cs typeface="나눔고딕"/>
              </a:rPr>
              <a:t>.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066800" y="3733800"/>
            <a:ext cx="40190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solidFill>
                  <a:srgbClr val="FFFFFF"/>
                </a:solidFill>
                <a:latin typeface="나눔고딕"/>
                <a:ea typeface="나눔고딕"/>
                <a:cs typeface="나눔고딕"/>
              </a:rPr>
              <a:t>✓ 옛 친구를 만나서 영상으로 기록하라</a:t>
            </a:r>
            <a:r>
              <a:rPr lang="en-US" altLang="ko-KR" b="1" dirty="0" smtClean="0">
                <a:solidFill>
                  <a:srgbClr val="FFFFFF"/>
                </a:solidFill>
                <a:latin typeface="나눔고딕"/>
                <a:ea typeface="나눔고딕"/>
                <a:cs typeface="나눔고딕"/>
              </a:rPr>
              <a:t>.</a:t>
            </a:r>
            <a:r>
              <a:rPr lang="ko-KR" altLang="en-US" b="1" dirty="0" smtClean="0">
                <a:solidFill>
                  <a:srgbClr val="FFFFFF"/>
                </a:solidFill>
                <a:latin typeface="나눔고딕"/>
                <a:ea typeface="나눔고딕"/>
                <a:cs typeface="나눔고딕"/>
              </a:rPr>
              <a:t> </a:t>
            </a:r>
            <a:endParaRPr lang="en-US" dirty="0">
              <a:solidFill>
                <a:srgbClr val="FFFFFF"/>
              </a:solidFill>
              <a:latin typeface="나눔고딕"/>
              <a:ea typeface="나눔고딕"/>
              <a:cs typeface="나눔고딕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66800" y="3244334"/>
            <a:ext cx="48013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latin typeface="나눔고딕"/>
                <a:ea typeface="나눔고딕"/>
                <a:cs typeface="나눔고딕"/>
              </a:rPr>
              <a:t>✓ 내 기억속에 깊게 잠들고 있던 추억을 찾아라</a:t>
            </a:r>
            <a:r>
              <a:rPr lang="en-US" altLang="ko-KR" b="1" dirty="0" smtClean="0">
                <a:latin typeface="나눔고딕"/>
                <a:ea typeface="나눔고딕"/>
                <a:cs typeface="나눔고딕"/>
              </a:rPr>
              <a:t>.</a:t>
            </a:r>
            <a:endParaRPr lang="en-US" b="1" dirty="0">
              <a:latin typeface="나눔고딕"/>
              <a:ea typeface="나눔고딕"/>
              <a:cs typeface="나눔고딕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2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 idx="4294967295"/>
          </p:nvPr>
        </p:nvSpPr>
        <p:spPr>
          <a:xfrm>
            <a:off x="228600" y="304800"/>
            <a:ext cx="8229600" cy="1219200"/>
          </a:xfrm>
        </p:spPr>
        <p:txBody>
          <a:bodyPr>
            <a:noAutofit/>
          </a:bodyPr>
          <a:lstStyle/>
          <a:p>
            <a:r>
              <a:rPr lang="ko-KR" altLang="en-US" sz="4000" b="1" dirty="0" smtClean="0">
                <a:solidFill>
                  <a:srgbClr val="FFFF00"/>
                </a:solidFill>
                <a:latin typeface="나눔고딕"/>
                <a:ea typeface="나눔고딕"/>
                <a:cs typeface="나눔고딕"/>
              </a:rPr>
              <a:t>나만의 영상 발굴 노하우</a:t>
            </a:r>
            <a:r>
              <a:rPr lang="en-CA" sz="4000" b="1" dirty="0" smtClean="0">
                <a:solidFill>
                  <a:srgbClr val="FFFF00"/>
                </a:solidFill>
                <a:latin typeface="나눔고딕"/>
                <a:ea typeface="나눔고딕"/>
                <a:cs typeface="나눔고딕"/>
              </a:rPr>
              <a:t>(Know-how)</a:t>
            </a:r>
            <a:r>
              <a:rPr lang="ko-KR" altLang="en-US" sz="4000" dirty="0" smtClean="0">
                <a:solidFill>
                  <a:srgbClr val="FFFF00"/>
                </a:solidFill>
                <a:latin typeface="나눔고딕"/>
                <a:ea typeface="나눔고딕"/>
                <a:cs typeface="나눔고딕"/>
              </a:rPr>
              <a:t> </a:t>
            </a:r>
            <a:endParaRPr lang="ko-KR" altLang="en-US" sz="4000" spc="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나눔고딕"/>
              <a:ea typeface="나눔고딕"/>
              <a:cs typeface="나눔고딕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38200" y="2133600"/>
            <a:ext cx="2428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solidFill>
                  <a:srgbClr val="7F7F7F"/>
                </a:solidFill>
                <a:latin typeface="나눔고딕"/>
                <a:ea typeface="나눔고딕"/>
                <a:cs typeface="나눔고딕"/>
              </a:rPr>
              <a:t>✓ </a:t>
            </a:r>
            <a:r>
              <a:rPr lang="ko-KR" altLang="en-US" dirty="0" smtClean="0">
                <a:solidFill>
                  <a:srgbClr val="7F7F7F"/>
                </a:solidFill>
              </a:rPr>
              <a:t>인문학에서 답을 얻다</a:t>
            </a:r>
            <a:r>
              <a:rPr lang="en-US" altLang="ko-KR" dirty="0" smtClean="0">
                <a:solidFill>
                  <a:srgbClr val="7F7F7F"/>
                </a:solidFill>
              </a:rPr>
              <a:t>.</a:t>
            </a:r>
            <a:endParaRPr lang="en-US" dirty="0">
              <a:solidFill>
                <a:srgbClr val="7F7F7F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90600" y="2819400"/>
            <a:ext cx="19211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ko-KR" dirty="0" smtClean="0">
                <a:solidFill>
                  <a:srgbClr val="7F7F7F"/>
                </a:solidFill>
                <a:latin typeface="Wingdings"/>
                <a:ea typeface="Wingdings"/>
                <a:cs typeface="Wingdings"/>
              </a:rPr>
              <a:t></a:t>
            </a:r>
            <a:r>
              <a:rPr lang="ko-KR" altLang="en-US" dirty="0" smtClean="0">
                <a:solidFill>
                  <a:srgbClr val="7F7F7F"/>
                </a:solidFill>
              </a:rPr>
              <a:t>노는 것이 힘이다</a:t>
            </a:r>
            <a:r>
              <a:rPr lang="en-US" altLang="ko-KR" dirty="0" smtClean="0">
                <a:solidFill>
                  <a:srgbClr val="7F7F7F"/>
                </a:solidFill>
              </a:rPr>
              <a:t>.</a:t>
            </a:r>
            <a:endParaRPr lang="en-US" dirty="0">
              <a:solidFill>
                <a:srgbClr val="7F7F7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90600" y="3429000"/>
            <a:ext cx="25905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ko-KR" dirty="0" smtClean="0">
                <a:solidFill>
                  <a:srgbClr val="7F7F7F"/>
                </a:solidFill>
                <a:latin typeface="Wingdings"/>
                <a:ea typeface="Wingdings"/>
                <a:cs typeface="Wingdings"/>
              </a:rPr>
              <a:t></a:t>
            </a:r>
            <a:r>
              <a:rPr lang="ko-KR" altLang="en-US" dirty="0" smtClean="0">
                <a:solidFill>
                  <a:srgbClr val="7F7F7F"/>
                </a:solidFill>
              </a:rPr>
              <a:t>신을 넘어 사람이 먼저다</a:t>
            </a:r>
            <a:r>
              <a:rPr lang="en-US" altLang="ko-KR" dirty="0" smtClean="0">
                <a:solidFill>
                  <a:srgbClr val="7F7F7F"/>
                </a:solidFill>
              </a:rPr>
              <a:t>.</a:t>
            </a:r>
            <a:endParaRPr lang="en-US" dirty="0">
              <a:solidFill>
                <a:srgbClr val="7F7F7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90600" y="3962400"/>
            <a:ext cx="17474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ko-KR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Wingdings"/>
                <a:ea typeface="Wingdings"/>
                <a:cs typeface="Wingdings"/>
              </a:rPr>
              <a:t></a:t>
            </a:r>
            <a:r>
              <a:rPr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교</a:t>
            </a:r>
            <a:r>
              <a:rPr lang="en-CA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</a:t>
            </a:r>
            <a:r>
              <a:rPr 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校)</a:t>
            </a:r>
            <a:r>
              <a:rPr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와 습</a:t>
            </a:r>
            <a:r>
              <a:rPr lang="en-CA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</a:t>
            </a:r>
            <a:r>
              <a:rPr lang="en-US" dirty="0" smtClean="0">
                <a:solidFill>
                  <a:srgbClr val="7F7F7F"/>
                </a:solidFill>
                <a:latin typeface="나눔고딕"/>
                <a:ea typeface="나눔고딕"/>
                <a:cs typeface="나눔고딕"/>
              </a:rPr>
              <a:t>習</a:t>
            </a:r>
            <a:r>
              <a:rPr lang="en-CA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)</a:t>
            </a:r>
            <a:r>
              <a:rPr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</a:t>
            </a:r>
            <a:endParaRPr 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2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191000" y="1752600"/>
            <a:ext cx="38159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altLang="ko-KR" sz="2800" b="1" dirty="0" err="1" smtClean="0">
                <a:solidFill>
                  <a:schemeClr val="accent3">
                    <a:lumMod val="50000"/>
                  </a:schemeClr>
                </a:solidFill>
                <a:latin typeface="나눔고딕"/>
                <a:ea typeface="나눔고딕"/>
                <a:cs typeface="나눔고딕"/>
              </a:rPr>
              <a:t>Unkown</a:t>
            </a:r>
            <a:r>
              <a:rPr lang="fr-CA" altLang="ko-KR" sz="2800" b="1" dirty="0" smtClean="0">
                <a:solidFill>
                  <a:schemeClr val="accent3">
                    <a:lumMod val="50000"/>
                  </a:schemeClr>
                </a:solidFill>
                <a:latin typeface="나눔고딕"/>
                <a:ea typeface="나눔고딕"/>
                <a:cs typeface="나눔고딕"/>
              </a:rPr>
              <a:t> </a:t>
            </a:r>
            <a:r>
              <a:rPr lang="ko-KR" altLang="en-US" sz="2800" b="1" dirty="0" smtClean="0">
                <a:solidFill>
                  <a:schemeClr val="accent3">
                    <a:lumMod val="50000"/>
                  </a:schemeClr>
                </a:solidFill>
                <a:latin typeface="나눔고딕"/>
                <a:ea typeface="나눔고딕"/>
                <a:cs typeface="나눔고딕"/>
              </a:rPr>
              <a:t>미지의 세계를</a:t>
            </a:r>
            <a:endParaRPr lang="en-US" sz="2800" b="1" dirty="0">
              <a:solidFill>
                <a:schemeClr val="accent3">
                  <a:lumMod val="50000"/>
                </a:schemeClr>
              </a:solidFill>
              <a:latin typeface="나눔고딕"/>
              <a:ea typeface="나눔고딕"/>
              <a:cs typeface="나눔고딕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67200" y="2438400"/>
            <a:ext cx="31056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altLang="ko-KR" sz="2800" b="1" dirty="0" err="1" smtClean="0">
                <a:solidFill>
                  <a:srgbClr val="233B52"/>
                </a:solidFill>
                <a:latin typeface="나눔고딕"/>
                <a:ea typeface="나눔고딕"/>
                <a:cs typeface="나눔고딕"/>
              </a:rPr>
              <a:t>Uncover</a:t>
            </a:r>
            <a:r>
              <a:rPr lang="fr-CA" altLang="ko-KR" sz="2800" b="1" dirty="0" smtClean="0">
                <a:solidFill>
                  <a:srgbClr val="233B52"/>
                </a:solidFill>
                <a:latin typeface="나눔고딕"/>
                <a:ea typeface="나눔고딕"/>
                <a:cs typeface="나눔고딕"/>
              </a:rPr>
              <a:t> </a:t>
            </a:r>
            <a:r>
              <a:rPr lang="ko-KR" altLang="en-US" sz="2800" b="1" dirty="0" smtClean="0">
                <a:solidFill>
                  <a:srgbClr val="233B52"/>
                </a:solidFill>
                <a:latin typeface="나눔고딕"/>
                <a:ea typeface="나눔고딕"/>
                <a:cs typeface="나눔고딕"/>
              </a:rPr>
              <a:t> 발견하며</a:t>
            </a:r>
            <a:endParaRPr lang="en-US" sz="2800" b="1" dirty="0">
              <a:solidFill>
                <a:srgbClr val="233B52"/>
              </a:solidFill>
              <a:latin typeface="나눔고딕"/>
              <a:ea typeface="나눔고딕"/>
              <a:cs typeface="나눔고딕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67200" y="3429000"/>
            <a:ext cx="3750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2800" b="1" dirty="0" err="1" smtClean="0">
                <a:solidFill>
                  <a:srgbClr val="233B52"/>
                </a:solidFill>
                <a:latin typeface="나눔고딕"/>
                <a:ea typeface="나눔고딕"/>
                <a:cs typeface="나눔고딕"/>
              </a:rPr>
              <a:t>Unstuck</a:t>
            </a:r>
            <a:r>
              <a:rPr lang="fr-CA" sz="2800" b="1" dirty="0" smtClean="0">
                <a:solidFill>
                  <a:srgbClr val="233B52"/>
                </a:solidFill>
                <a:latin typeface="나눔고딕"/>
                <a:ea typeface="나눔고딕"/>
                <a:cs typeface="나눔고딕"/>
              </a:rPr>
              <a:t> </a:t>
            </a:r>
            <a:r>
              <a:rPr lang="ko-KR" altLang="en-US" sz="2800" b="1" dirty="0" smtClean="0">
                <a:solidFill>
                  <a:srgbClr val="233B52"/>
                </a:solidFill>
                <a:latin typeface="나눔고딕"/>
                <a:ea typeface="나눔고딕"/>
                <a:cs typeface="나눔고딕"/>
              </a:rPr>
              <a:t>변화를 통하여</a:t>
            </a:r>
            <a:endParaRPr lang="en-US" sz="2800" b="1" dirty="0">
              <a:solidFill>
                <a:srgbClr val="233B52"/>
              </a:solidFill>
              <a:latin typeface="나눔고딕"/>
              <a:ea typeface="나눔고딕"/>
              <a:cs typeface="나눔고딕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67200" y="4267200"/>
            <a:ext cx="46335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2800" b="1" dirty="0" smtClean="0">
                <a:solidFill>
                  <a:srgbClr val="233B52"/>
                </a:solidFill>
                <a:latin typeface="나눔고딕"/>
                <a:ea typeface="나눔고딕"/>
                <a:cs typeface="나눔고딕"/>
              </a:rPr>
              <a:t>Union </a:t>
            </a:r>
            <a:r>
              <a:rPr lang="ko-KR" altLang="en-US" sz="2800" b="1" dirty="0" smtClean="0">
                <a:solidFill>
                  <a:srgbClr val="233B52"/>
                </a:solidFill>
                <a:latin typeface="나눔고딕"/>
                <a:ea typeface="나눔고딕"/>
                <a:cs typeface="나눔고딕"/>
              </a:rPr>
              <a:t>다양성을 만들어 간다</a:t>
            </a:r>
            <a:r>
              <a:rPr lang="en-US" altLang="ko-KR" sz="2800" b="1" dirty="0" smtClean="0">
                <a:solidFill>
                  <a:srgbClr val="233B52"/>
                </a:solidFill>
                <a:latin typeface="나눔고딕"/>
                <a:ea typeface="나눔고딕"/>
                <a:cs typeface="나눔고딕"/>
              </a:rPr>
              <a:t>.</a:t>
            </a:r>
            <a:endParaRPr lang="en-US" sz="2800" b="1" dirty="0">
              <a:solidFill>
                <a:srgbClr val="233B52"/>
              </a:solidFill>
              <a:latin typeface="나눔고딕"/>
              <a:ea typeface="나눔고딕"/>
              <a:cs typeface="나눔고딕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39552" y="836712"/>
            <a:ext cx="136815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자</a:t>
            </a:r>
            <a:endParaRPr lang="en-US" altLang="ko-KR" dirty="0" smtClean="0"/>
          </a:p>
          <a:p>
            <a:r>
              <a:rPr lang="ko-KR" altLang="en-US" dirty="0" smtClean="0"/>
              <a:t>그럼</a:t>
            </a:r>
            <a:endParaRPr lang="en-US" altLang="ko-KR" dirty="0" smtClean="0"/>
          </a:p>
          <a:p>
            <a:r>
              <a:rPr lang="ko-KR" altLang="en-US" dirty="0" smtClean="0"/>
              <a:t>여기서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잠깐</a:t>
            </a:r>
            <a:r>
              <a:rPr lang="en-US" altLang="ko-KR" dirty="0" smtClean="0"/>
              <a:t>!</a:t>
            </a:r>
          </a:p>
          <a:p>
            <a:endParaRPr lang="en-US" altLang="ko-KR" dirty="0"/>
          </a:p>
          <a:p>
            <a:r>
              <a:rPr lang="ko-KR" altLang="en-US" dirty="0" err="1" smtClean="0"/>
              <a:t>언택트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r>
              <a:rPr lang="ko-KR" altLang="en-US" dirty="0" smtClean="0"/>
              <a:t>시대의</a:t>
            </a:r>
            <a:endParaRPr lang="en-US" altLang="ko-KR" dirty="0" smtClean="0"/>
          </a:p>
          <a:p>
            <a:r>
              <a:rPr lang="ko-KR" altLang="en-US" dirty="0" smtClean="0"/>
              <a:t>여행</a:t>
            </a:r>
            <a:endParaRPr lang="en-US" altLang="ko-KR" dirty="0" smtClean="0"/>
          </a:p>
          <a:p>
            <a:r>
              <a:rPr lang="ko-KR" altLang="en-US" dirty="0" smtClean="0"/>
              <a:t>그리고</a:t>
            </a:r>
            <a:endParaRPr lang="en-US" altLang="ko-KR" dirty="0" smtClean="0"/>
          </a:p>
          <a:p>
            <a:r>
              <a:rPr lang="en-US" altLang="ko-KR" dirty="0" smtClean="0"/>
              <a:t>…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20073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65464"/>
            <a:ext cx="9144000" cy="432707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99592" y="6027581"/>
            <a:ext cx="5976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fr-CA" altLang="ko-K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나눔고딕"/>
                <a:ea typeface="나눔고딕"/>
                <a:cs typeface="나눔고딕"/>
              </a:rPr>
              <a:t>- </a:t>
            </a:r>
            <a:r>
              <a:rPr lang="ko-KR" altLang="en-US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나눔고딕"/>
                <a:ea typeface="나눔고딕"/>
                <a:cs typeface="나눔고딕"/>
              </a:rPr>
              <a:t>잠시 멈추면 비로소 보이는 것들 </a:t>
            </a:r>
            <a:r>
              <a:rPr lang="en-US" altLang="ko-KR" sz="1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나눔고딕"/>
                <a:ea typeface="나눔고딕"/>
                <a:cs typeface="나눔고딕"/>
              </a:rPr>
              <a:t>–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475656" y="332656"/>
            <a:ext cx="33843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b="1" dirty="0" smtClean="0">
                <a:ln w="0"/>
                <a:latin typeface="Berlin Sans FB Demi" panose="020E0802020502020306" pitchFamily="34" charset="0"/>
              </a:rPr>
              <a:t>쉼</a:t>
            </a:r>
            <a:r>
              <a:rPr lang="en-US" altLang="ko-KR" sz="4000" b="1" dirty="0" smtClean="0">
                <a:ln w="0"/>
                <a:latin typeface="Berlin Sans FB Demi" panose="020E0802020502020306" pitchFamily="34" charset="0"/>
              </a:rPr>
              <a:t>! </a:t>
            </a:r>
            <a:r>
              <a:rPr lang="ko-KR" altLang="en-US" sz="4000" b="1" dirty="0" smtClean="0">
                <a:ln w="0"/>
                <a:latin typeface="Berlin Sans FB Demi" panose="020E0802020502020306" pitchFamily="34" charset="0"/>
              </a:rPr>
              <a:t>혹은 멈춤</a:t>
            </a:r>
            <a:endParaRPr lang="ko-KR" altLang="en-US" sz="4000" b="1" dirty="0">
              <a:ln w="0"/>
              <a:latin typeface="Berlin Sans FB Demi" panose="020E0802020502020306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516216" y="6027581"/>
            <a:ext cx="5616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영주 부석사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887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62062"/>
            <a:ext cx="9144000" cy="433387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771800" y="620688"/>
            <a:ext cx="43924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무량수전 </a:t>
            </a:r>
            <a:r>
              <a:rPr lang="ko-KR" altLang="en-US" sz="20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배흘림</a:t>
            </a:r>
            <a:r>
              <a:rPr lang="ko-KR" altLang="en-US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기둥에 기대서서</a:t>
            </a:r>
            <a:endParaRPr lang="ko-KR" altLang="en-US" sz="2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9567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67544" y="836712"/>
            <a:ext cx="50405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무</a:t>
            </a:r>
            <a:endParaRPr lang="en-US" altLang="ko-KR" dirty="0" smtClean="0"/>
          </a:p>
          <a:p>
            <a:r>
              <a:rPr lang="ko-KR" altLang="en-US" dirty="0" smtClean="0"/>
              <a:t>량</a:t>
            </a:r>
            <a:endParaRPr lang="en-US" altLang="ko-KR" dirty="0" smtClean="0"/>
          </a:p>
          <a:p>
            <a:r>
              <a:rPr lang="ko-KR" altLang="en-US" dirty="0" smtClean="0"/>
              <a:t>수</a:t>
            </a:r>
            <a:endParaRPr lang="en-US" altLang="ko-KR" dirty="0" smtClean="0"/>
          </a:p>
          <a:p>
            <a:r>
              <a:rPr lang="ko-KR" altLang="en-US" dirty="0" smtClean="0"/>
              <a:t>전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한국의 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美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39142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62062"/>
            <a:ext cx="9144000" cy="433387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95536" y="548680"/>
            <a:ext cx="8424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i="1" dirty="0" smtClean="0">
                <a:latin typeface="Arial Black" panose="020B0A04020102020204" pitchFamily="34" charset="0"/>
              </a:rPr>
              <a:t>보이시나요</a:t>
            </a:r>
            <a:r>
              <a:rPr lang="en-US" altLang="ko-KR" b="1" i="1" dirty="0" smtClean="0">
                <a:latin typeface="Arial Black" panose="020B0A04020102020204" pitchFamily="34" charset="0"/>
              </a:rPr>
              <a:t>?              </a:t>
            </a:r>
            <a:endParaRPr lang="ko-KR" altLang="en-US" b="1" i="1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3270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526" y="0"/>
            <a:ext cx="72189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388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526" y="0"/>
            <a:ext cx="72189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87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90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06500"/>
            <a:ext cx="9144000" cy="4445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67544" y="404664"/>
            <a:ext cx="7992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latin typeface="Arial Black" panose="020B0A04020102020204" pitchFamily="34" charset="0"/>
              </a:rPr>
              <a:t>서울 </a:t>
            </a:r>
            <a:r>
              <a:rPr lang="ko-KR" altLang="en-US" b="1" dirty="0" err="1" smtClean="0">
                <a:latin typeface="Arial Black" panose="020B0A04020102020204" pitchFamily="34" charset="0"/>
              </a:rPr>
              <a:t>도심속</a:t>
            </a:r>
            <a:r>
              <a:rPr lang="ko-KR" altLang="en-US" b="1" dirty="0" smtClean="0">
                <a:latin typeface="Arial Black" panose="020B0A04020102020204" pitchFamily="34" charset="0"/>
              </a:rPr>
              <a:t> 시골마을 부암동</a:t>
            </a:r>
            <a:r>
              <a:rPr lang="en-US" altLang="ko-KR" b="1" dirty="0" smtClean="0">
                <a:latin typeface="Arial Black" panose="020B0A04020102020204" pitchFamily="34" charset="0"/>
              </a:rPr>
              <a:t>, </a:t>
            </a:r>
            <a:r>
              <a:rPr lang="ko-KR" altLang="en-US" b="1" dirty="0" smtClean="0">
                <a:latin typeface="Arial Black" panose="020B0A04020102020204" pitchFamily="34" charset="0"/>
              </a:rPr>
              <a:t>은평한옥마을</a:t>
            </a:r>
            <a:r>
              <a:rPr lang="en-US" altLang="ko-KR" b="1" dirty="0" smtClean="0">
                <a:latin typeface="Arial Black" panose="020B0A04020102020204" pitchFamily="34" charset="0"/>
              </a:rPr>
              <a:t>, </a:t>
            </a:r>
            <a:endParaRPr lang="ko-KR" altLang="en-US" b="1" dirty="0">
              <a:latin typeface="Arial Black" panose="020B0A040201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3528" y="5949280"/>
            <a:ext cx="489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latin typeface="Arial Black" panose="020B0A04020102020204" pitchFamily="34" charset="0"/>
              </a:rPr>
              <a:t>한국의 </a:t>
            </a:r>
            <a:r>
              <a:rPr lang="ko-KR" altLang="en-US" dirty="0">
                <a:latin typeface="Arial Black" panose="020B0A04020102020204" pitchFamily="34" charset="0"/>
              </a:rPr>
              <a:t>美 </a:t>
            </a:r>
            <a:r>
              <a:rPr lang="ko-KR" altLang="en-US" dirty="0" err="1">
                <a:latin typeface="Arial Black" panose="020B0A04020102020204" pitchFamily="34" charset="0"/>
              </a:rPr>
              <a:t>길상사</a:t>
            </a:r>
            <a:endParaRPr lang="ko-KR" altLang="en-US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5168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2009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62062"/>
            <a:ext cx="9144000" cy="433387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67544" y="5949280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latin typeface="Arial Black" panose="020B0A04020102020204" pitchFamily="34" charset="0"/>
              </a:rPr>
              <a:t>은평한옥마을 전경</a:t>
            </a:r>
            <a:endParaRPr lang="ko-KR" altLang="en-US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2009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12081"/>
            <a:ext cx="9144000" cy="5233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0010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38225"/>
            <a:ext cx="9144000" cy="478155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3528" y="332656"/>
            <a:ext cx="83529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비대면 여행의 활성</a:t>
            </a:r>
            <a:r>
              <a:rPr lang="en-US" altLang="ko-KR" dirty="0" smtClean="0"/>
              <a:t>~~~ </a:t>
            </a:r>
            <a:r>
              <a:rPr lang="ko-KR" altLang="en-US" dirty="0" smtClean="0"/>
              <a:t>우리의 준비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71684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62062"/>
            <a:ext cx="9144000" cy="433387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3528" y="260648"/>
            <a:ext cx="8424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latin typeface="Arial Black" panose="020B0A04020102020204" pitchFamily="34" charset="0"/>
              </a:rPr>
              <a:t>이 시간은 어쩌면</a:t>
            </a:r>
            <a:r>
              <a:rPr lang="en-US" altLang="ko-KR" dirty="0" smtClean="0">
                <a:latin typeface="Arial Black" panose="020B0A04020102020204" pitchFamily="34" charset="0"/>
              </a:rPr>
              <a:t>,</a:t>
            </a:r>
            <a:r>
              <a:rPr lang="ko-KR" altLang="en-US" dirty="0" smtClean="0">
                <a:latin typeface="Arial Black" panose="020B0A04020102020204" pitchFamily="34" charset="0"/>
              </a:rPr>
              <a:t> 우리에게  너무도 소중한 시간</a:t>
            </a:r>
            <a:endParaRPr lang="ko-KR" altLang="en-US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2190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62062"/>
            <a:ext cx="9144000" cy="433387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043608" y="548680"/>
            <a:ext cx="7992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latin typeface="Arial Black" panose="020B0A04020102020204" pitchFamily="34" charset="0"/>
              </a:rPr>
              <a:t>언택트</a:t>
            </a:r>
            <a:r>
              <a:rPr lang="ko-KR" altLang="en-US" dirty="0" smtClean="0">
                <a:latin typeface="Arial Black" panose="020B0A04020102020204" pitchFamily="34" charset="0"/>
              </a:rPr>
              <a:t> 시대의 </a:t>
            </a:r>
            <a:r>
              <a:rPr lang="ko-KR" altLang="en-US" dirty="0" err="1" smtClean="0">
                <a:latin typeface="Arial Black" panose="020B0A04020102020204" pitchFamily="34" charset="0"/>
              </a:rPr>
              <a:t>역발상</a:t>
            </a:r>
            <a:r>
              <a:rPr lang="en-US" altLang="ko-KR" dirty="0" smtClean="0">
                <a:latin typeface="Arial Black" panose="020B0A04020102020204" pitchFamily="34" charset="0"/>
              </a:rPr>
              <a:t>,</a:t>
            </a:r>
            <a:r>
              <a:rPr lang="ko-KR" altLang="en-US" dirty="0" smtClean="0">
                <a:latin typeface="Arial Black" panose="020B0A04020102020204" pitchFamily="34" charset="0"/>
              </a:rPr>
              <a:t> 가족과 함께 할 수 있는 소중한 시간</a:t>
            </a:r>
            <a:r>
              <a:rPr lang="en-US" altLang="ko-KR" dirty="0" smtClean="0"/>
              <a:t>!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37802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2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24000" y="1066800"/>
            <a:ext cx="651573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 smtClean="0">
                <a:solidFill>
                  <a:srgbClr val="34597A"/>
                </a:solidFill>
                <a:latin typeface="나눔고딕"/>
                <a:ea typeface="나눔고딕"/>
                <a:cs typeface="나눔고딕"/>
              </a:rPr>
              <a:t>패션</a:t>
            </a:r>
            <a:r>
              <a:rPr lang="en-US" altLang="ko-KR" sz="2800" b="1" dirty="0" smtClean="0">
                <a:solidFill>
                  <a:srgbClr val="34597A"/>
                </a:solidFill>
                <a:latin typeface="나눔고딕"/>
                <a:ea typeface="나눔고딕"/>
                <a:cs typeface="나눔고딕"/>
              </a:rPr>
              <a:t>(Fashion)</a:t>
            </a:r>
            <a:r>
              <a:rPr lang="ko-KR" altLang="en-US" sz="2800" b="1" dirty="0" smtClean="0">
                <a:solidFill>
                  <a:srgbClr val="34597A"/>
                </a:solidFill>
                <a:latin typeface="나눔고딕"/>
                <a:ea typeface="나눔고딕"/>
                <a:cs typeface="나눔고딕"/>
              </a:rPr>
              <a:t>과 패션</a:t>
            </a:r>
            <a:r>
              <a:rPr lang="en-US" altLang="ko-KR" sz="2800" b="1" dirty="0" smtClean="0">
                <a:solidFill>
                  <a:srgbClr val="34597A"/>
                </a:solidFill>
                <a:latin typeface="나눔고딕"/>
                <a:ea typeface="나눔고딕"/>
                <a:cs typeface="나눔고딕"/>
              </a:rPr>
              <a:t> (Passion)</a:t>
            </a:r>
            <a:r>
              <a:rPr lang="ko-KR" altLang="en-US" sz="2800" b="1" dirty="0" smtClean="0">
                <a:solidFill>
                  <a:srgbClr val="34597A"/>
                </a:solidFill>
                <a:latin typeface="나눔고딕"/>
                <a:ea typeface="나눔고딕"/>
                <a:cs typeface="나눔고딕"/>
              </a:rPr>
              <a:t>을 무기로</a:t>
            </a:r>
            <a:endParaRPr lang="en-US" altLang="ko-KR" sz="2800" b="1" dirty="0" smtClean="0">
              <a:solidFill>
                <a:srgbClr val="34597A"/>
              </a:solidFill>
              <a:latin typeface="나눔고딕"/>
              <a:ea typeface="나눔고딕"/>
              <a:cs typeface="나눔고딕"/>
            </a:endParaRPr>
          </a:p>
          <a:p>
            <a:r>
              <a:rPr lang="ko-KR" altLang="en-US" sz="2800" b="1" dirty="0" smtClean="0">
                <a:solidFill>
                  <a:srgbClr val="34597A"/>
                </a:solidFill>
                <a:latin typeface="나눔고딕"/>
                <a:ea typeface="나눔고딕"/>
                <a:cs typeface="나눔고딕"/>
              </a:rPr>
              <a:t>유머</a:t>
            </a:r>
            <a:r>
              <a:rPr lang="en-US" altLang="ko-KR" sz="2800" b="1" dirty="0" smtClean="0">
                <a:solidFill>
                  <a:srgbClr val="34597A"/>
                </a:solidFill>
                <a:latin typeface="나눔고딕"/>
                <a:ea typeface="나눔고딕"/>
                <a:cs typeface="나눔고딕"/>
              </a:rPr>
              <a:t>(humor)</a:t>
            </a:r>
            <a:r>
              <a:rPr lang="ko-KR" altLang="en-US" sz="2800" b="1" dirty="0" smtClean="0">
                <a:solidFill>
                  <a:srgbClr val="34597A"/>
                </a:solidFill>
                <a:latin typeface="나눔고딕"/>
                <a:ea typeface="나눔고딕"/>
                <a:cs typeface="나눔고딕"/>
              </a:rPr>
              <a:t>는 덤으로</a:t>
            </a:r>
            <a:r>
              <a:rPr lang="en-US" altLang="ko-KR" sz="2800" b="1" dirty="0" smtClean="0">
                <a:solidFill>
                  <a:srgbClr val="34597A"/>
                </a:solidFill>
                <a:latin typeface="나눔고딕"/>
                <a:ea typeface="나눔고딕"/>
                <a:cs typeface="나눔고딕"/>
              </a:rPr>
              <a:t>!</a:t>
            </a:r>
            <a:r>
              <a:rPr lang="ko-KR" altLang="en-US" sz="2800" b="1" dirty="0" smtClean="0">
                <a:solidFill>
                  <a:srgbClr val="34597A"/>
                </a:solidFill>
                <a:latin typeface="나눔고딕"/>
                <a:ea typeface="나눔고딕"/>
                <a:cs typeface="나눔고딕"/>
              </a:rPr>
              <a:t> </a:t>
            </a:r>
            <a:endParaRPr lang="en-US" sz="2800" b="1" dirty="0">
              <a:solidFill>
                <a:srgbClr val="34597A"/>
              </a:solidFill>
              <a:latin typeface="나눔고딕"/>
              <a:ea typeface="나눔고딕"/>
              <a:cs typeface="나눔고딕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6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 idx="4294967295"/>
          </p:nvPr>
        </p:nvSpPr>
        <p:spPr>
          <a:xfrm>
            <a:off x="457200" y="2133600"/>
            <a:ext cx="8001000" cy="1143000"/>
          </a:xfrm>
        </p:spPr>
        <p:txBody>
          <a:bodyPr>
            <a:prstTxWarp prst="textNoShape">
              <a:avLst/>
            </a:prstTxWarp>
            <a:normAutofit fontScale="90000"/>
          </a:bodyPr>
          <a:lstStyle/>
          <a:p>
            <a:pPr algn="ctr"/>
            <a:r>
              <a:rPr lang="en-US" altLang="ko-KR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2A2515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"/>
                <a:ea typeface="HY바다M" pitchFamily="18" charset="-127"/>
                <a:cs typeface=""/>
              </a:rPr>
              <a:t>Q&amp;A</a:t>
            </a:r>
            <a:br>
              <a:rPr lang="en-US" altLang="ko-KR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2A2515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"/>
                <a:ea typeface="HY바다M" pitchFamily="18" charset="-127"/>
                <a:cs typeface=""/>
              </a:rPr>
            </a:br>
            <a:r>
              <a:rPr lang="en-US" altLang="ko-KR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2A2515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"/>
                <a:ea typeface="HY바다M" pitchFamily="18" charset="-127"/>
                <a:cs typeface=""/>
              </a:rPr>
              <a:t/>
            </a:r>
            <a:br>
              <a:rPr lang="en-US" altLang="ko-KR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2A2515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"/>
                <a:ea typeface="HY바다M" pitchFamily="18" charset="-127"/>
                <a:cs typeface=""/>
              </a:rPr>
            </a:br>
            <a:r>
              <a:rPr lang="ko-KR" altLang="en-US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2A2515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"/>
                <a:ea typeface="HY바다M" pitchFamily="18" charset="-127"/>
                <a:cs typeface=""/>
              </a:rPr>
              <a:t>무엇이든 물어보세요</a:t>
            </a:r>
            <a:r>
              <a:rPr altLang="ko-KR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2A2515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"/>
                <a:ea typeface="HY바다M" pitchFamily="18" charset="-127"/>
                <a:cs typeface=""/>
              </a:rPr>
              <a:t>!</a:t>
            </a:r>
            <a:endParaRPr lang="ko-KR" altLang="en-US" sz="4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2A2515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"/>
              <a:ea typeface="HY바다M" pitchFamily="18" charset="-127"/>
              <a:cs typeface="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avelogue">
  <a:themeElements>
    <a:clrScheme name="Travelogue">
      <a:dk1>
        <a:sysClr val="windowText" lastClr="000000"/>
      </a:dk1>
      <a:lt1>
        <a:srgbClr val="EAC968"/>
      </a:lt1>
      <a:dk2>
        <a:srgbClr val="2A2515"/>
      </a:dk2>
      <a:lt2>
        <a:srgbClr val="82682C"/>
      </a:lt2>
      <a:accent1>
        <a:srgbClr val="B74D21"/>
      </a:accent1>
      <a:accent2>
        <a:srgbClr val="A32323"/>
      </a:accent2>
      <a:accent3>
        <a:srgbClr val="4576A3"/>
      </a:accent3>
      <a:accent4>
        <a:srgbClr val="615D9A"/>
      </a:accent4>
      <a:accent5>
        <a:srgbClr val="67924B"/>
      </a:accent5>
      <a:accent6>
        <a:srgbClr val="BF7B1B"/>
      </a:accent6>
      <a:hlink>
        <a:srgbClr val="99350B"/>
      </a:hlink>
      <a:folHlink>
        <a:srgbClr val="785140"/>
      </a:folHlink>
    </a:clrScheme>
    <a:fontScheme name="Travelogue">
      <a:majorFont>
        <a:latin typeface="Calisto MT"/>
        <a:ea typeface=""/>
        <a:cs typeface=""/>
        <a:font script="Jpan" typeface="ＭＳ 明朝"/>
      </a:majorFont>
      <a:minorFont>
        <a:latin typeface="Calisto MT"/>
        <a:ea typeface=""/>
        <a:cs typeface=""/>
        <a:font script="Jpan" typeface="ＭＳ 明朝"/>
      </a:minorFont>
    </a:fontScheme>
    <a:fmtScheme name="Travelogu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130000"/>
              </a:schemeClr>
              <a:schemeClr val="phClr">
                <a:tint val="80000"/>
                <a:satMod val="150000"/>
              </a:schemeClr>
            </a:duotone>
          </a:blip>
          <a:tile tx="0" ty="0" sx="50000" sy="5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20000"/>
                <a:satMod val="130000"/>
              </a:schemeClr>
              <a:schemeClr val="phClr">
                <a:tint val="80000"/>
                <a:satMod val="150000"/>
              </a:schemeClr>
            </a:duotone>
          </a:blip>
          <a:tile tx="0" ty="0" sx="50000" sy="50000" flip="none" algn="tl"/>
        </a:blip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6600000" sx="102000" sy="102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88900" dist="63500" dir="2400000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sunset" dir="t">
              <a:rot lat="0" lon="0" rev="4200000"/>
            </a:lightRig>
          </a:scene3d>
          <a:sp3d>
            <a:bevelT w="63500" h="254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0000"/>
                <a:hueMod val="85000"/>
                <a:satMod val="300000"/>
                <a:lumMod val="100000"/>
              </a:schemeClr>
            </a:gs>
            <a:gs pos="40000">
              <a:schemeClr val="phClr">
                <a:tint val="45000"/>
                <a:shade val="99000"/>
                <a:hueMod val="95000"/>
                <a:satMod val="300000"/>
                <a:lumMod val="100000"/>
              </a:schemeClr>
            </a:gs>
            <a:gs pos="100000">
              <a:schemeClr val="phClr">
                <a:shade val="20000"/>
                <a:hueMod val="95000"/>
                <a:satMod val="255000"/>
                <a:lumMod val="100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70000"/>
                <a:satMod val="2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1190</TotalTime>
  <Words>350</Words>
  <Application>Microsoft Office PowerPoint</Application>
  <PresentationFormat>화면 슬라이드 쇼(4:3)</PresentationFormat>
  <Paragraphs>93</Paragraphs>
  <Slides>28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11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28</vt:i4>
      </vt:variant>
    </vt:vector>
  </HeadingPairs>
  <TitlesOfParts>
    <vt:vector size="40" baseType="lpstr">
      <vt:lpstr>HY바다M</vt:lpstr>
      <vt:lpstr>나눔고딕</vt:lpstr>
      <vt:lpstr>맑은 고딕</vt:lpstr>
      <vt:lpstr>Arial</vt:lpstr>
      <vt:lpstr>Arial Black</vt:lpstr>
      <vt:lpstr>Berlin Sans FB Demi</vt:lpstr>
      <vt:lpstr>Calibri</vt:lpstr>
      <vt:lpstr>Calisto MT</vt:lpstr>
      <vt:lpstr>Mistral</vt:lpstr>
      <vt:lpstr>Wingdings</vt:lpstr>
      <vt:lpstr>Wingdings 2</vt:lpstr>
      <vt:lpstr>Travelogue</vt:lpstr>
      <vt:lpstr> 언택트 시대의 여행!   </vt:lpstr>
      <vt:lpstr>    내 삶의 스펙트럼은? </vt:lpstr>
      <vt:lpstr>PowerPoint 프레젠테이션</vt:lpstr>
      <vt:lpstr>PowerPoint 프레젠테이션</vt:lpstr>
      <vt:lpstr>PowerPoint 프레젠테이션</vt:lpstr>
      <vt:lpstr> 왜 영상 기록인가?</vt:lpstr>
      <vt:lpstr>PowerPoint 프레젠테이션</vt:lpstr>
      <vt:lpstr>나만의 영상  테마 설정하기</vt:lpstr>
      <vt:lpstr>잊어버렸던 기억을 영상으로  기록하기</vt:lpstr>
      <vt:lpstr>나만의 영상 발굴 노하우(Know-how) 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Q&amp;A  무엇이든 물어보세요!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여행전문 오PD가 들려주는  두근두근 세계여행기 </dc:title>
  <dc:creator>sujung yoo</dc:creator>
  <cp:lastModifiedBy>user</cp:lastModifiedBy>
  <cp:revision>62</cp:revision>
  <dcterms:created xsi:type="dcterms:W3CDTF">2018-04-12T14:32:43Z</dcterms:created>
  <dcterms:modified xsi:type="dcterms:W3CDTF">2022-06-06T07:04:38Z</dcterms:modified>
</cp:coreProperties>
</file>